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entation.xml" ContentType="application/vnd.openxmlformats-officedocument.presentationml.presentation.main+xml"/>
  <Override PartName="/ppt/slides/slide70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34.xml" ContentType="application/inkml+xml"/>
  <Override PartName="/ppt/ink/ink33.xml" ContentType="application/inkml+xml"/>
  <Override PartName="/ppt/ink/ink35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32.xml" ContentType="application/inkml+xml"/>
  <Override PartName="/ppt/notesMasters/notesMaster1.xml" ContentType="application/vnd.openxmlformats-officedocument.presentationml.notesMaster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2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24" r:id="rId37"/>
    <p:sldId id="325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5765800" cy="3244850"/>
  <p:notesSz cx="5765800" cy="324485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mbria" panose="02040503050406030204" pitchFamily="18" charset="0"/>
      <p:regular r:id="rId77"/>
      <p:bold r:id="rId78"/>
      <p:italic r:id="rId79"/>
      <p:boldItalic r:id="rId80"/>
    </p:embeddedFont>
    <p:embeddedFont>
      <p:font typeface="Lucida Sans" panose="020B0602030504020204" pitchFamily="34" charset="0"/>
      <p:regular r:id="rId81"/>
      <p:bold r:id="rId82"/>
      <p:italic r:id="rId83"/>
      <p:boldItalic r:id="rId84"/>
    </p:embeddedFont>
    <p:embeddedFont>
      <p:font typeface="Quattrocento Sans" panose="020B0502050000020003" pitchFamily="34" charset="0"/>
      <p:regular r:id="rId85"/>
      <p:bold r:id="rId86"/>
      <p:italic r:id="rId87"/>
      <p:boldItalic r:id="rId88"/>
    </p:embeddedFont>
    <p:embeddedFont>
      <p:font typeface="Tahoma" panose="020B0604030504040204" pitchFamily="34" charset="0"/>
      <p:regular r:id="rId89"/>
      <p:bold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hCDN2bvx9UKdUVco0lvKLMqNWY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A80E9-8C9B-4F1C-9C85-0C3D0799B159}">
  <a:tblStyle styleId="{2B3A80E9-8C9B-4F1C-9C85-0C3D0799B1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858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customschemas.google.com/relationships/presentationmetadata" Target="metadata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viewProps" Target="viewProps.xml"/><Relationship Id="rId98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6425 3593 110 0,'0'0'0'0,"-50"-25"28"0,25 31-21 0,19-6-3 0,6 6 5 0,19-6-1 0,24-6-3 0,39 0-4 0,24-1 0 0,32 1 1 0,18 0-3 0,13 0 1 0,6-1 1 0,7 7-3 0,5 7 4 0,1-7-4 0,6 0 2 0,-6 0 0 0,6 0-1 0,-13 6 2 0,-6-6-1 0,-12-13 1 0,-19 13-2 0,-25 0 3 0,-19 7-2 0,-25-1 1 0,-13-6-2 0,-18 0 2 0,-12 6-1 0,-7-6 1 0,0 6 0 0,-7-6 1 0,-5 0-1 0,-13 0 2 0,0 0 4 0,0-12-5 0,0-1-2 0,6 7-132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7464 3962 37 0,'-32'-13'51'0,"26"26"-44"0,0-13-2 0,31 0 3 0,19-13 3 0,12 1-6 0,19-1-3 0,0 1 2 0,-12 6 5 0,-13-13-2 0,-19 6 1 0,-12 1-5 0,-19 12-8 0,0 6-110 0</inkml:trace>
  <inkml:trace contextRef="#ctx0" brushRef="#br0">5549 6672 3 0,'0'-6'3'0,"-12"0"30"0,6-1-3 0,18-5-16 0,26 6-7 0,24-1-5 0,7 7 4 0,12 7-88 0</inkml:trace>
  <inkml:trace contextRef="#ctx0" brushRef="#br0">6263 6647 59 0,'-19'-6'8'0,"6"6"-7"0,32-6 6 0,25-1-3 0,12 7-1 0,25 0-3 0,1 0-72 0</inkml:trace>
  <inkml:trace contextRef="#ctx0" brushRef="#br0">7107 6628 6 0,'0'0'0'0,"-19"-6"36"0,19-6-15 0,32 5-19 0,24 7 1 0,13 0-1 0,6 7-31 0,-69-7 5 0</inkml:trace>
  <inkml:trace contextRef="#ctx0" brushRef="#br0">7770 6597 22 0,'0'0'0'0,"-37"0"18"0,24 0-12 0,13 0 2 0,7 0 12 0,5 0-16 0,38-6 4 0,25 0-2 0,6-1-1 0,1 1-3 0,-26 6 1 0,-18-12-2 0,-20-1 3 0,-11 7-92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6081 3148 3 0,'0'0'0'0,"-12"0"11"0,12-6 3 0,0 0 1 0,12-7-4 0,1 1-2 0,5 5-3 0,-5-11-2 0,12-7 1 0,-6 0 1 0,-7-1-2 0,7-5 2 0,-6 6-1 0,-1 0-2 0,-6 0-2 0,1 0 0 0,5 0-1 0,1 6 1 0,-7-6-1 0,0 6 1 0,-6-6 0 0,6 0-1 0,-6 0 0 0,0 7 1 0,0 5-1 0,-6 0 1 0,-6 1-1 0,-1 6-1 0,1 6 1 0,-1-7 0 0,1 7 0 0,5 0 0 0,1 7-1 0,0-1 1 0,6 0 0 0,-7 7 0 0,7-1 1 0,0-5-2 0,0-1 2 0,0-6-1 0,-6 0 1 0,6 0-1 0,0 0 1 0,0 6-2 0,0-6 2 0,0 6-2 0,0 1 1 0,0-7 1 0,-6 0-2 0,6 6 2 0,0 0-2 0,0 0 1 0,0-6 1 0,0 7-1 0,0-7 0 0,0 12 0 0,0-12 0 0,0 6 0 0,-6 13 0 0,6-6-1 0,0 5 2 0,0 1-2 0,6 0 1 0,-6 6 0 0,0 0 1 0,0 6-2 0,0-6 1 0,6 7-1 0,0-1 2 0,1 0-2 0,-7-6 3 0,0 0-2 0,0 0 1 0,6 0-2 0,0-6 1 0,1 0 0 0,5-6 2 0,-6-7-4 0,1 6 3 0,5-5-1 0,7-1 0 0,-7-6 1 0,7 0 0 0,-6 0-3 0,5 0 3 0,-5 0-1 0,6-13 0 0,-1 7 1 0,1-6-1 0,-6-1-2 0,5 7 2 0,-11 6 1 0,-7-6-9 0</inkml:trace>
  <inkml:trace contextRef="#ctx0" brushRef="#br0">3479 3148 4 0,'0'0'0'0,"-32"0"18"0,26-6-1 0,12 0-3 0,0-7 0 0,20-6-6 0,5-6-4 0,0-6-1 0,0-7-2 0,-6 1-1 0,0-7 0 0,-6 0 1 0,0 7 0 0,-7-1-1 0,-5 13 0 0,-7 0 0 0,-7-6-1 0,-5 12 1 0,-1 7-1 0,1 5 1 0,-1 1-1 0,-5 19 1 0,5 12 0 0,-6 12-1 0,13 13 1 0,6 19 0 0,6 6 0 0,13 7 2 0,0-14-1 0,0-11 0 0,-1-32 1 0,7-19 2 0,0-37 0 0,0 6-2 0,-6 12-6 0,-6 13-40 0,-13 0-1 0</inkml:trace>
  <inkml:trace contextRef="#ctx0" brushRef="#br0">3860 2985 68 0,'-25'-12'19'0,"19"6"-6"0,18-1-7 0,13 7-1 0,7 0 0 0,-1 0-2 0,0 0-1 0,-6 0-11 0,0 0-58 0,-18 0 33 0</inkml:trace>
  <inkml:trace contextRef="#ctx0" brushRef="#br0">4179 2810 29 0,'0'-12'18'0,"0"-1"2"0,6 7-4 0,1 18-7 0,-1 26-1 0,0 25-1 0,0-1-3 0,-6-12 2 0,0-12 0 0,-6-19 2 0,6-7-4 0,-6-18-1 0,6 0-24 0,0-1-78 0</inkml:trace>
  <inkml:trace contextRef="#ctx0" brushRef="#br0">5881 7718 7 0,'-6'-7'17'0,"6"7"-1"0,0-6 0 0,0 6 2 0,0-6-4 0,6-1-3 0,-6 1-3 0,0-6-2 0,6-1-1 0,0 7 0 0,-6 0-1 0,7-1-1 0,-1 1-1 0,0 6-1 0,0-6 2 0,-6 6-1 0,7 0 0 0,-1 6-1 0,0 7 0 0,0-1 0 0,1 7 0 0,-1 0 0 0,-6 6 1 0,0-6-1 0,0 6-2 0,0-7 0 0,0 1 2 0,6-6-1 0,-6-7 2 0,0 6-2 0,0-5 1 0,-6-1 0 0,6-6 1 0,0-6 0 0,0-1-2 0,0 1 0 0,0-6 1 0,6-1-2 0,1 7 4 0,-7-13-3 0,6 7 2 0,0-7-2 0,0 13 1 0,-6-13 0 0,7 0-1 0,-1 6 1 0,0 1-2 0,0-1 1 0,1 7 1 0,-1-6 0 0,0-1-1 0,0 7 1 0,1-7-3 0,-1 7 2 0,6 6 1 0,-5-6 0 0,-1 6-2 0,0 0 2 0,-6 0-3 0,6 0 3 0,-6 6-1 0,7-6 0 0,-7 6-1 0,6 1 2 0,0-7-2 0,-6 6 2 0,6 0-2 0,-6 0 1 0,0 7 0 0,7-7 0 0,-7 0 0 0,6 7 0 0,-6-7 0 0,0 7-2 0,0-1 2 0,-6-5 0 0,6 5 0 0,0 1-1 0,0-1 1 0,0 7-2 0,0-7 2 0,0 1 0 0,0-1 0 0,0 1 0 0,0-1 0 0,0 7-1 0,6-6 1 0,-6-1 0 0,6 1 0 0,-6-1-1 0,6 1 1 0,1-1 0 0,-1 1 0 0,6-7 0 0,-5 7 0 0,5-13 0 0,-6 0 0 0,13-13 1 0,-12 7-1 0,5 0 0 0,-12-1 0 0,6 1 0 0,-12 0-53 0,6 6-38 0</inkml:trace>
  <inkml:trace contextRef="#ctx0" brushRef="#br0">6300 8174 22 0,'0'0'16'0,"-6"0"21"0,12 0-21 0,0 0-5 0,7-6-1 0,-7 0-1 0,13-7-4 0,0-5-1 0,-1-1-2 0,-5 0-1 0,-1 0-1 0,7 7 2 0,-6-7-2 0,-1 0 2 0,1 0-2 0,-7 1-1 0,0-1 2 0,1 0 0 0,-1 0-2 0,0 1 0 0,-6-1 2 0,0 6-1 0,0 7 2 0,0-6-3 0,0-1 2 0,0 0-1 0,0 7 0 0,-6-6 1 0,0 5 0 0,-1 7-1 0,1 0 1 0,-7 0-2 0,7 7 1 0,0 5 0 0,-7-6 0 0,7 7 0 0,-6 0 0 0,5-7 0 0,7 13 0 0,-6-1-1 0,6 1 1 0,0 0 0 0,0 0-1 0,0 6 1 0,0-7 0 0,0 1 0 0,0 0 0 0,6 0 0 0,1 0-1 0,-7-1 2 0,6 1 0 0,0-6-1 0,0 5 0 0,1-11-1 0,5 5 3 0,1-6-1 0,-7-6-2 0,13 0 2 0,0-6-1 0,-1 0 1 0,1-7-1 0,-6-5 1 0,5 5 2 0,-5-6 0 0,-1 13-1 0,-12 6-1 0,7-6-1 0,-7 6-121 0</inkml:trace>
  <inkml:trace contextRef="#ctx0" brushRef="#br0">3472 7736 16 0,'-6'-6'12'0,"6"-13"26"0,0 0-16 0,0 7-4 0,6-1-3 0,1 7-4 0,-1 6-5 0,6 25 0 0,-5 0-2 0,-1 7 3 0,0 5-3 0,-6 1 2 0,0-7-6 0,0-12 3 0,0-7 0 0,0-12 2 0,0-18-3 0,0-1 0 0,0 0-5 0,0 0 4 0,13-6-1 0,-7 0 3 0,0 0-3 0,7 0 1 0,-1 6-4 0,1 7 5 0,5-1-2 0,-5 7 0 0,-1 0 0 0,7 6-1 0,-19 0 1 0,13 18-1 0,-7 14 2 0,6 12 0 0,-5 12-2 0,-1-12 2 0,6-19-1 0,-12-13 2 0,7-12 1 0,-1-18-1 0,6-1-34 0,-12 12-82 0</inkml:trace>
  <inkml:trace contextRef="#ctx0" brushRef="#br0">3779 8131 42 0,'0'-7'27'0,"25"-24"16"0,-6 12-36 0,-1-6 0 0,1 0-3 0,0 0-2 0,0-6 1 0,-7 6-1 0,-6 0-1 0,1 0 1 0,-1 0-1 0,-6 0-1 0,0 6 1 0,0 6-1 0,-6 13 1 0,-1-12-1 0,-5 12 0 0,6 0 1 0,-1 6 0 0,1 13 0 0,0 6 0 0,0 6 0 0,6 7 0 0,0 18 0 0,6-6 0 0,6-12-1 0,-5-1 0 0,5-18 2 0,7-13-1 0,-7-6 2 0,7-12-3 0,0-7 0 0,-13 7-19 0,1 5-95 0</inkml:trace>
  <inkml:trace contextRef="#ctx0" brushRef="#br0">4067 8018 69 0,'-7'-6'28'0,"7"-1"6"0,0 7-25 0,19 0-4 0,12 0-1 0,-12-6 1 0,0 0-1 0,-13 0-3 0,7-7-16 0,-1 13-113 0</inkml:trace>
  <inkml:trace contextRef="#ctx0" brushRef="#br0">4273 7924 34 0,'0'-6'36'0,"6"-7"-1"0,-6 7-17 0,7 0-5 0,-7 6-4 0,6 12-2 0,-6 13-1 0,-6 13-2 0,6-7 0 0,0 1 0 0,0-14-1 0,0-5-1 0,0-7-1 0,6 0 2 0,-6-12-1 0,6 0-1 0,0 0 0 0,-6-7-1 0,0 7 1 0,0 0-2 0,7-1 0 0,-7 1-3 0,0 0-25 0,0 6-79 0</inkml:trace>
  <inkml:trace contextRef="#ctx0" brushRef="#br0">4085 3912 9 0,'0'0'11'0,"0"0"-7"0,-6-6 11 0,6 6-10 0,6-7 1 0,-6 7 10 0,0-6-3 0,-6 0-6 0,0 6-2 0,6-6 2 0,-6-1 1 0,-1 1-4 0,1 0-1 0,-6 6-1 0,5-6 3 0,-11-1-3 0,5 7 2 0,1-6-2 0,-7 6-1 0,6 0-1 0,1 0-1 0,-13 6 2 0,12-6-1 0,-6 0 2 0,7 7 1 0,-7-1-2 0,7-6-1 0,-13 6 2 0,6 0 0 0,0 1-1 0,0 5-1 0,7 1 1 0,-1-7 0 0,1 6 0 0,-1 1 0 0,1-1 0 0,-1 1 1 0,1-1-1 0,-1 1-1 0,7 6 1 0,0 0 0 0,-1-1 0 0,7 1 2 0,-6 0 0 0,0-7-1 0,0 13-1 0,6 0 0 0,0-6 0 0,0 6 1 0,0 0-2 0,0-6 3 0,0 6-2 0,12 0 0 0,-6 0 2 0,1-6-1 0,5 6-1 0,7-6 0 0,-7-7 0 0,1 7 0 0,6-6 0 0,0 5-1 0,-7-5 2 0,13-1-2 0,0 7 1 0,0 0-1 0,0-13 1 0,0 7 0 0,-6-7 0 0,0 0 1 0,6-6-1 0,0 0 0 0,6 0 2 0,-12-6-2 0,6 0-1 0,-6-1 1 0,12 1 0 0,-6-6-1 0,6-1 1 0,-12 1-1 0,-7-1 1 0,7 1 1 0,-6-13-1 0,6 12-1 0,-7-6 0 0,1-6 1 0,-7 0 1 0,0 0 0 0,-6 6-2 0,6-12 0 0,-6 6 1 0,0 0-1 0,0-6 2 0,0 6-3 0,-6 0 2 0,0 0-1 0,-7 0 2 0,7 0-2 0,-6 0-1 0,-1-1 1 0,0 8 0 0,-5-1 3 0,5 0-3 0,-6 0-2 0,7-6 3 0,-7 7-1 0,7 5 1 0,-13 1-3 0,-7 5 2 0,7 7-1 0,0 0-1 0,0 0 2 0,0 0 1 0,13 0-4 0,-7 7 6 0,6-1-3 0,7-6-1 0,0 0 1 0,0 0 0 0,6 6-6 0,12 0-69 0,-12-6 6 0</inkml:trace>
  <inkml:trace contextRef="#ctx0" brushRef="#br0">6181 3974 51 0,'-19'-12'23'0,"13"6"-16"0,6-7-1 0,-6 7 6 0,0-7 2 0,-7-5-4 0,-6 5 1 0,1 7-5 0,-1-7-3 0,0 7-1 0,-6 6 0 0,-6 0-1 0,-7-6 3 0,1 6-1 0,5 6-2 0,1 7-1 0,0-1 0 0,0 7 1 0,12 6-1 0,6 6-1 0,-5 7 1 0,5 6 0 0,7-1 0 0,0-5 0 0,-1 6 1 0,1-7 0 0,12 7 0 0,7 0 0 0,-1 0 0 0,13-7 0 0,-6 1 1 0,6-7-1 0,0-6 2 0,0-6-2 0,0-7 1 0,6-5-1 0,7-1 0 0,0 0-1 0,-1-6 2 0,-12-6-3 0,13 6 2 0,-7-6-1 0,6-7 1 0,-12 1 1 0,1-7-2 0,-1 6 1 0,0-5-1 0,0-1 0 0,-7 0 1 0,1-6 0 0,-6 0 0 0,-7-13 0 0,-6 7 1 0,0 0 0 0,-6-7-2 0,-1 1 1 0,1-1 0 0,-6 7 1 0,5 6-1 0,-5-13-1 0,-1 13 1 0,-12 0-1 0,-6 0 2 0,0 6-2 0,6 7 0 0,-7 6 0 0,1-1 1 0,6 7-1 0,6-6 2 0,7 6 0 0,12 0-1 0,-6 0-1 0,-7 0-2 0,1 0-38 0,-7 13-82 0</inkml:trace>
  <inkml:trace contextRef="#ctx0" brushRef="#br0">3547 8394 15 0,'0'0'10'0,"-6"-7"11"0,0 7-6 0,6 0 26 0,0 0-32 0,0 0-4 0,0 0 11 0,0 0-10 0,0-6-3 0,0 6 1 0,0 0 4 0,6 0-6 0,0 0-2 0,7 0 1 0,-7 0 0 0,0 0 1 0,1 0-2 0,5 0 1 0,7 0-1 0,-7 0 0 0,1 0 0 0,12-6 1 0,-6 0-1 0,-1 6 0 0,7 0 0 0,7 0 0 0,-7 0-1 0,-6 0 1 0,6 0-1 0,0-7 2 0,0 1-3 0,0 6 4 0,6 0-4 0,-6-6 2 0,0 6-1 0,-6 0 3 0,18-7-3 0,-5 7 1 0,11 0-1 0,-30 0 3 0,6-6-1 0,-1 6 1 0,14 0-3 0,-7 0 3 0,-6 6-2 0,-7-6 1 0,-6 0 2 0,-6 0 2 0,0 0-2 0,0-6 1 0,0 0-3 0,-6 0-26 0,0 12-87 0</inkml:trace>
  <inkml:trace contextRef="#ctx0" brushRef="#br0">6000 8343 15 0,'-6'0'24'0,"-13"-6"17"0,6 6-15 0,7 0-11 0,6 0-2 0,0 0-4 0,0 6 0 0,0-6-3 0,6 0-1 0,7 0-2 0,12 0-2 0,12 0 0 0,26-6 0 0,24 0 0 0,32 0 0 0,-6 6-1 0,-19 0-2 0,-38 0 3 0,-37 6 0 0,-7-6 3 0,-12 0 2 0,0-6-2 0,7 6-2 0,-7 0-18 0</inkml:trace>
  <inkml:trace contextRef="#ctx0" brushRef="#br0">4567 1590 66 0,'0'0'0'0,"-19"0"19"0,13 0-16 0,6 0 10 0,6 0 7 0,-12 18-5 0,6 20-7 0,0 12-3 0,0 6-3 0,0-6 1 0,0 7 0 0,0-13 0 0,0-13-1 0,6-12-1 0,-6-19 0 0,0 0 2 0,7-13-2 0,-1-12 0 0,0-6 0 0,7 0-1 0,-1-7 0 0,1 13 1 0,-1 12 2 0,-6 1-2 0,7 12 0 0,-1 6-1 0,1 19 0 0,6 6 0 0,-7 7 1 0,7-13-2 0,0-12 2 0,-7-1-1 0,7-6 1 0,-6-12 1 0,-1-13-1 0,-6-6 0 0,1-12 0 0,-7-1-1 0,6 7 0 0,-6 0 0 0,12-7 1 0,-12 13-2 0,7 0 3 0,-7 6-5 0,6 13 5 0,-6-7 0 0,0 7 2 0,0 0-1 0,0 0 2 0,0 6-4 0,0-7 2 0,0 7-2 0,0-6-10 0,0 6-143 0</inkml:trace>
  <inkml:trace contextRef="#ctx0" brushRef="#br0">4867 2140 9 0,'-6'0'10'0,"-6"7"1"0,5-7-1 0,14-7-5 0,-1 1 0 0,0 0 1 0,19-19 0 0,-6 12-5 0,0-12-1 0,6 7 1 0,0 5-1 0,-13-6 1 0,1 7 0 0,-7-1 0 0,7-6 0 0,-13 7-1 0,6 6 0 0,-6-1 0 0,-6 1 1 0,-1 0-1 0,1 0 0 0,0-1 1 0,-7 7-1 0,7 0 0 0,-7 0 0 0,7 19 0 0,-6 6 2 0,-1 13 2 0,7-7-1 0,12 0 0 0,13-12-2 0,6-6-4 0,0-13-42 0,-12 0 10 0</inkml:trace>
  <inkml:trace contextRef="#ctx0" brushRef="#br0">5143 2122 84 0,'-13'12'8'0,"-43"51"-1"0,6-13-5 0,12-31-1 0,26-13-20 0,12-6-60 0</inkml:trace>
  <inkml:trace contextRef="#ctx0" brushRef="#br0">5218 2140 49 0,'0'0'2'0,"-7"0"2"0,20-12-2 0,18-19-1 0,-6 12 0 0,-6-12 0 0,-13 12 0 0,1-6-1 0,-7-7 1 0,0 14-1 0,0-1 0 0,0 13 1 0,-7 6-1 0,-5 0 2 0,-7 12 4 0,7 19-2 0,12 1-2 0,-7 5 1 0,7 7-1 0,13-13 2 0,6-12-3 0,6-13-8 0,12-18-50 0,-31 12 36 0</inkml:trace>
  <inkml:trace contextRef="#ctx0" brushRef="#br0">5412 2078 30 0,'-7'0'25'0,"7"0"-12"0,19-6 0 0,6-1-8 0,0 1-4 0,0 0-3 0,0 6-25 0,-6-6-30 0</inkml:trace>
  <inkml:trace contextRef="#ctx0" brushRef="#br0">5618 1978 31 0,'0'-7'5'0,"-6"-5"-2"0,18 6-4 0,1 6 19 0,-13 37 11 0,-6 13-21 0,-1-6-6 0,20-19-25 0,-1-12-48 0</inkml:trace>
  <inkml:trace contextRef="#ctx0" brushRef="#br0">5987 1746 33 0,'0'0'0'0,"-18"0"23"0,5-6-10 0,19 6-4 0,7-6-3 0,18-1-2 0,13 7-4 0,-7 0-1 0,7-6-4 0,-13 0-17 0,-18 6-38 0</inkml:trace>
  <inkml:trace contextRef="#ctx0" brushRef="#br0">5987 1827 55 0,'-12'7'13'0,"-1"-1"-3"0,45-6-6 0,24-13-4 0,13 1-19 0,-13 6-42 0</inkml:trace>
  <inkml:trace contextRef="#ctx0" brushRef="#br0">6550 1546 55 0,'0'0'0'0,"-12"-13"36"0,12 13-32 0,19 7 11 0,-7 30 2 0,-6 19-8 0,1-5-1 0,-7-14-4 0,0-12-2 0,0-12 0 0,-7-13 1 0,1 0-2 0,6-25 0 0,6 0-1 0,13-7 0 0,6-5-4 0,6-7 2 0,-6 13 1 0,0 12 1 0,-6 6 0 0,0 13 1 0,-6 25 1 0,-1 19-1 0,1 6 1 0,-1-6 3 0,-12-13-2 0,0-12 0 0,6-19-4 0,-6-6-22 0,7 0-94 0</inkml:trace>
  <inkml:trace contextRef="#ctx0" brushRef="#br0">6844 2065 63 0,'-12'-6'5'0,"31"0"-3"0,18-13-2 0,-6-12 1 0,-12-1 0 0,0 1 0 0,0 0-1 0,-7 0 0 0,-12-7-1 0,0 13 1 0,0 6 1 0,0 13 0 0,0 0 0 0,-12 6 2 0,-13 12 4 0,6 26-3 0,13 6-1 0,-1 6-1 0,20-7 0 0,12-5 2 0,-6-13-2 0,12-19-2 0,0-18-48 0,-18 6-3 0</inkml:trace>
  <inkml:trace contextRef="#ctx0" brushRef="#br0">7138 1959 54 0,'-12'0'5'0,"6"-6"1"0,31-1 1 0,-13 1 8 0,7 6-10 0,6-6-4 0,0 6-5 0,0-6-24 0,-6-1-33 0</inkml:trace>
  <inkml:trace contextRef="#ctx0" brushRef="#br0">7382 1840 28 0,'0'0'14'0,"0"0"16"0,-6 31-13 0,6 13-4 0,0-6-6 0,6-7-6 0,1-19-10 0,-1-12-89 0</inkml:trace>
  <inkml:trace contextRef="#ctx0" brushRef="#br0">7576 1608 88 0,'0'0'7'0,"-6"-18"0"0,37 11-5 0,1 14 13 0,-14 18 2 0,14 12-11 0,12 1-3 0,-7-7-15 0,-12-18-37 0,-25-13-13 0</inkml:trace>
  <inkml:trace contextRef="#ctx0" brushRef="#br0">7739 1571 68 0,'-6'0'8'0,"-38"31"22"0,19 13-15 0,0-6-7 0,12 5-8 0,7-11-42 0,12-26-25 0</inkml:trace>
  <inkml:trace contextRef="#ctx0" brushRef="#br0">8002 1496 96 0,'-6'-13'7'0,"12"19"-4"0,19 7-3 0,-6 18 13 0,-13 7 4 0,-6-1-9 0,6-12-6 0,-6-12 0 0,-6-7-2 0,6-25 0 0,6-18-2 0,13-1 1 0,6 1-1 0,6 5 1 0,0 14-1 0,-6 18 2 0,-6 31 5 0,-6 13-2 0,-7 6-3 0,0-6 2 0,7-19-3 0,-1-6-25 0,-5-19-75 0</inkml:trace>
  <inkml:trace contextRef="#ctx0" brushRef="#br0">8265 1934 24 0,'0'0'0'0,"-7"-13"43"0,14 1-30 0,30-7-8 0,1 0-3 0,-13-6-1 0,0-12 1 0,-7 5-1 0,-5 7-1 0,-1-6 0 0,1 6-1 0,-7 0-2 0,-6 6 2 0,-19 7 0 0,7 5 1 0,-7 7-1 0,7 13 1 0,-1 12 0 0,1 0 2 0,5 6-1 0,7 13-1 0,7-6 2 0,11 12 0 0,1-13 0 0,6-12 2 0,7-18 2 0,5-20-3 0,7-24-7 0,6-20-70 0</inkml:trace>
  <inkml:trace contextRef="#ctx0" brushRef="#br0">9153 1245 13 0,'0'-6'20'0,"-6"-13"1"0,-1 7-3 0,1 12-11 0,6 0 4 0,0 12-1 0,6 32-3 0,1 44-1 0,-7 68-4 0,0 57-1 0,0-13-1 0,0-49 1 0,-7-45 6 0,1-25 2 0,-6-12-6 0,5-31-4 0,1-26-28 0,6-30-52 0</inkml:trace>
  <inkml:trace contextRef="#ctx0" brushRef="#br0">9660 1740 2 0,'0'-13'12'0,"0"-5"3"0,-7-7-1 0,1 12-3 0,0 7-1 0,6 12-4 0,-6 50 3 0,-7 38-3 0,13 6-4 0,13-31-1 0,-13-19 1 0,0-31-2 0,-7-19-6 0,7-19-33 0,0-6-6 0</inkml:trace>
  <inkml:trace contextRef="#ctx0" brushRef="#br0">9666 1646 2 0,'-6'0'13'0,"6"-6"-2"0,0 6-5 0,0-7 4 0,0 1 7 0,0-6-3 0,-7 5-6 0,7-5-1 0,7-7-3 0,-1 0 1 0,6 1-3 0,7 5-1 0,-6 1 1 0,6 12 0 0,6 0 0 0,0 31-1 0,-7 19 0 0,-5 0 1 0,-13-6-1 0,-19-19 2 0,-12 6 1 0,6-18-2 0,6-7 0 0,13-12-1 0,6-1 0 0,6 1-2 0,13 6 1 0,18 13-1 0,-5 12 1 0,-7 12 0 0,-13 13-1 0,-6-12 2 0,-12-7 1 0,-31 0 3 0,-7-24 2 0,0-1-1 0,19-12-2 0,12 6-2 0,7 0-1 0,6 0-1 0,0-7-13 0,13-5-108 0</inkml:trace>
  <inkml:trace contextRef="#ctx0" brushRef="#br0">9885 2128 23 0,'-13'-6'7'0,"1"-1"0"0,12 1-6 0,12 0-1 0,1 0 2 0,-7-7 6 0,0 1-2 0,7-7-4 0,6 0-2 0,0 0 1 0,-7 0-1 0,7 1 1 0,-7-1 1 0,1-6-1 0,-1 12 0 0,1-5 0 0,-7 5 0 0,-6 1 2 0,0-1 0 0,0-6-2 0,0 7 0 0,-6-1-1 0,6 7 0 0,-6 6 1 0,-1-6-1 0,1 6 0 0,0 0-1 0,0 12 1 0,-1 1-1 0,1 12 1 0,0 0 0 0,6-6 0 0,-6 6 0 0,6 0 0 0,6 6 0 0,6 0 0 0,1 1 0 0,-1-7 0 0,1-13 1 0,-1-6 0 0,13-6 1 0,0-12 0 0,0-7-2 0,-6 7 2 0,-19 5 0 0,6 7-2 0,1-12-21 0,-1 6-31 0</inkml:trace>
  <inkml:trace contextRef="#ctx0" brushRef="#br0">10348 1696 22 0,'-13'-6'12'0,"7"0"-9"0,6 6-3 0,6 0 22 0,13-7-18 0,12 7-3 0,-6 0-2 0,7 0 3 0,-20 0 0 0,1 0 0 0,-7-6-2 0,0 6-5 0,-6 0-32 0</inkml:trace>
  <inkml:trace contextRef="#ctx0" brushRef="#br0">10304 1834 31 0,'-12'0'20'0,"5"-7"-14"0,20 7-5 0,-1 0 1 0,1 0 11 0,37 0-5 0,-19 0-9 0,0 0 2 0,-18-6 8 0,-7 6 0 0,1-6-4 0,-7 0-4 0,0 6-8 0,-7 0-83 0</inkml:trace>
  <inkml:trace contextRef="#ctx0" brushRef="#br0">10823 1615 13 0,'0'0'0'0,"0"-25"22"0,13 12-7 0,-7 1 7 0,7 12 0 0,-7 25-1 0,-12 31-11 0,-7 13-7 0,7-13 0 0,0-6 1 0,-7-18-1 0,7-20-1 0,6-18 3 0,6-38-3 0,7-6-2 0,5-6 0 0,7 5 1 0,0 20-2 0,13 12 0 0,-7 13 0 0,-12 37 4 0,0 32-3 0,-7-7 0 0,-5-12 1 0,-7-19 1 0,0-12-1 0,6-7-20 0,6-19-77 0</inkml:trace>
  <inkml:trace contextRef="#ctx0" brushRef="#br0">11124 2003 41 0,'0'-7'9'0,"0"1"-4"0,25-13-1 0,0 1 1 0,-6-1-2 0,6-6-2 0,0 0-1 0,-7 0 0 0,-5-7-1 0,-1 14 1 0,-5-1 0 0,-1 6 0 0,-12-5 1 0,-1 5-1 0,1 1 0 0,0 5 0 0,0 7 1 0,-7 7-1 0,-6-1 1 0,7 6-1 0,-1 7 0 0,13 0 1 0,0 12 0 0,7 1 0 0,-1 5-1 0,0-6 1 0,0 1 1 0,13-14 0 0,0 1-3 0,6-13 4 0,6-6-1 0,-6-18 1 0,-6-7-3 0,0 12-74 0</inkml:trace>
  <inkml:trace contextRef="#ctx0" brushRef="#br0">9866 8124 42 0,'0'0'11'0,"0"0"9"0,0 0 5 0,19-12-15 0,6-13-2 0,13 0-2 0,-1-19 2 0,1 0-4 0,-13 7-1 0,0-1-1 0,-7 1 0 0,1-1-1 0,-6 7 0 0,-1 6-1 0,-6 6 0 0,1-6 1 0,-7 6 0 0,-7 6-1 0,1 1 0 0,0-1 0 0,0 1-1 0,6 6 0 0,-13-1-1 0,7 7 1 0,-7 13 0 0,7 6 1 0,-6-1-1 0,12 8 0 0,-7-1 1 0,7 6 2 0,-6 6-1 0,6 7-1 0,-6-6 0 0,6 6 0 0,-6-7 0 0,-1-6 0 0,1-5 1 0,0-8-1 0,6-18 1 0,0 0 0 0,0 0 2 0,6-12-2 0,0-13 1 0,-6 25-2 0,13-19 1 0,-1-6 0 0,7-6 0 0,0-1 0 0,-7 14-1 0,1 5 1 0,-1 7-1 0,1 0 1 0,-7 6-2 0,0 12 2 0,1 19-1 0,-1 13 0 0,0 0-2 0,13-6 1 0,-6-13 1 0,-1-19 0 0,7-6 3 0,6-13-1 0,-13 7-2 0,1-6 1 0,-7 5-1 0,0 1-34 0,1 0-51 0</inkml:trace>
  <inkml:trace contextRef="#ctx0" brushRef="#br0">10354 8218 6 0,'-6'7'14'0,"6"5"17"0,-6-6 3 0,6-6-12 0,6 0-9 0,13-6-5 0,-1-6-7 0,1-7 1 0,6 0 1 0,-12-6-1 0,6 0-1 0,-13 0 1 0,6 6-1 0,-12-6 0 0,0 6 1 0,0 1-2 0,0 5 1 0,0 7-1 0,0-1 0 0,0 7 0 0,0 0 0 0,0 26 0 0,-6-8-1 0,0 26 0 0,0-6-1 0,-1-1 1 0,1-12 0 0,6 0 1 0,-6-12 0 0,6-7 4 0,0-6-3 0,6 0-3 0,0-6 3 0,-6 0 0 0,7-7 0 0,-1 7 0 0,0-7 0 0,7 1-1 0,-1-1 1 0,1 1-1 0,-7-1 0 0,6 1 1 0,7 5-1 0,0-11 0 0,0 5 1 0,-7 1-1 0,7 5 1 0,-7-5-1 0,1 6 1 0,-1-1-1 0,1 1 0 0,-7 6 0 0,0 0 0 0,-6 0 0 0,0 6-1 0,-6 1 1 0,0-1 0 0,-13 6 0 0,-6 1 0 0,0-1 0 0,0 1 0 0,6-1 0 0,1-5 0 0,5-1-1 0,1-6 2 0,5 6-1 0,7-6 1 0,0-12-2 0,7 5 2 0,-1 1-1 0,0 6 0 0,0-6 0 0,1 6 0 0,5-13 0 0,-12 13 1 0,6 0-1 0,1 7 0 0,-1-7 0 0,0 6 0 0,-6-6 1 0,6 0 0 0,7 6-2 0,-7-6 1 0,-6 13 1 0,6-1-1 0,1-6 0 0,-1 13 0 0,6-13-1 0,-5 7 1 0,5 0-1 0,1-1 2 0,-7-6-1 0,0 7-1 0,13-13 1 0,0 0 1 0,6-6 0 0,-13-7-1 0,1 7 3 0,-13 0 3 0,6-1-3 0,-6 1-3 0,0 6-45 0,0 0-42 0</inkml:trace>
  <inkml:trace contextRef="#ctx0" brushRef="#br0">9897 8419 22 0,'-6'0'3'0,"-6"-7"9"0,12 7 12 0,-7 0-8 0,7 0 2 0,-6 0-5 0,6 7-4 0,0-7-3 0,0 0-2 0,0 0 2 0,6 0-2 0,13 0-1 0,0 0-1 0,0 0-1 0,6 0 1 0,-6 0 2 0,-1 0-2 0,7 0 0 0,13-7-2 0,-1 7 1 0,7 0 0 0,6 0-1 0,0 0 1 0,-12 0-1 0,12 0 1 0,0 0 0 0,0-6-1 0,6 6 1 0,-12 0 0 0,-6 0 0 0,-1 0 0 0,1 0 0 0,-13 0 1 0,0 0 1 0,-6-6 1 0,-13 6 2 0,-6-6-4 0,6-1-1 0,0 1-12 0,-6 0-53 0,0 6-28 0</inkml:trace>
  <inkml:trace contextRef="#ctx0" brushRef="#br0">9785 8481 7 0,'0'0'2'0,"0"-6"5"0,6 0 7 0,0-1 3 0,-6 7 7 0,0-6 0 0,0 0-4 0,0 6-3 0,0-6-5 0,0-1-5 0,7 7-2 0,-1 0-3 0,6 0 1 0,13 0-3 0,0 0 1 0,7 0-1 0,12 0 2 0,6 0 1 0,0 0-1 0,6 7-2 0,-6-7 1 0,13 0-1 0,-7 0 2 0,-6 0-3 0,0-7 4 0,-6 7-1 0,0 0 1 0,-7 0-2 0,1 0 0 0,-7 0 0 0,0 0 0 0,-6 0-1 0,-6 0 2 0,0 0 0 0,-1 0 0 0,-11 0 1 0,-1 0 2 0,-6-6 2 0,0 6-1 0,0 0-4 0,0-6 0 0,0 6-4 0,0 0-173 0</inkml:trace>
  <inkml:trace contextRef="#ctx0" brushRef="#br0">1470 2109 14 0,'0'0'7'0,"-12"-12"10"0,12 5-6 0,12 7 4 0,-6 7 3 0,-6 11 0 0,7 1-7 0,-7 25-5 0,6 0-2 0,0 0-1 0,-6-7 0 0,0-12 0 0,-6-6 1 0,0-6-2 0,-1-7 1 0,1-6-1 0,6-6-1 0,-6-1 1 0,6 1-2 0,0-13 1 0,6 13-2 0,13-13 1 0,-6-6 0 0,-1 6 1 0,1 7-1 0,-1 6 0 0,1-1-1 0,-1 7 1 0,1 7 0 0,-7 11 1 0,6 20-2 0,1-7 0 0,6 13 2 0,-13-13 1 0,0-18 2 0,-6-7 0 0,0-6-2 0,6 0-5 0,-6 0-43 0,7 0-37 0</inkml:trace>
  <inkml:trace contextRef="#ctx0" brushRef="#br0">1752 2435 9 0,'0'0'10'0,"-6"0"18"0,6 0-6 0,0-7-4 0,-7 7-3 0,-5 0-3 0,-1 13-3 0,1-1-4 0,5 13 1 0,7-6-2 0,7 0-1 0,-1 0 1 0,13 0-2 0,-7-7 0 0,7 1 0 0,0-7 0 0,-7-6-1 0,7 0 0 0,-6-13 0 0,5 1 0 0,1-1-2 0,-6-5 1 0,-7 5 1 0,0 0-1 0,0 1 0 0,-6-7 1 0,0 0-1 0,0 1 0 0,-6 11 0 0,-6-11 0 0,5 11 0 0,1-11 0 0,-6 5 1 0,-1 13-1 0,7 0 0 0,-13 0 1 0,0 6 0 0,7 1-1 0,-7 5 0 0,-6 13-25 0,-13 0-87 0</inkml:trace>
  <inkml:trace contextRef="#ctx0" brushRef="#br0">1996 2266 7 0,'-13'0'21'0,"7"-7"-7"0,6 7-2 0,6-6 2 0,-6 0-3 0,0 6-8 0,13 0 2 0,6 0 1 0,-1 0-3 0,14 0 0 0,-14 0 2 0,-5-6 5 0,6 6 0 0,-13-7-4 0,0 1-2 0,0 0-2 0,1 6 0 0,-1-6-4 0,6 6-52 0,-5 0-16 0</inkml:trace>
  <inkml:trace contextRef="#ctx0" brushRef="#br0">1996 2366 14 0,'-6'0'19'0,"6"0"-13"0,0 6-1 0,6-6 23 0,-6 0-22 0,6 0 0 0,7 0 0 0,5 0-2 0,7 0-1 0,-12-6 2 0,6 12-1 0,-1-6-1 0,-5 0 0 0,-1 0-2 0,1 0 0 0,-1 0 0 0,-12 0 1 0,0 0 2 0,0 0 4 0,0-6-7 0,7 6-1 0,-1-6-26 0,-6 6-50 0</inkml:trace>
  <inkml:trace contextRef="#ctx0" brushRef="#br0">2365 2241 16 0,'0'0'28'0,"-6"-7"-3"0,6 1-4 0,0 6-6 0,6 0-2 0,0-6-1 0,-6 6-5 0,6 12-2 0,13 7-3 0,0 12 2 0,-7 7-1 0,13-7 0 0,-6-6-2 0,6 7 1 0,-12-7 0 0,-7-13 1 0,-6-6-1 0,0-6-1 0,0-6-18 0,0-19-31 0,0 13-39 0</inkml:trace>
  <inkml:trace contextRef="#ctx0" brushRef="#br0">2528 2165 27 0,'0'0'8'0,"-7"-6"12"0,7 0 2 0,7 6 9 0,-7 0-16 0,-7 12-7 0,-11 14-3 0,-14 11-1 0,7 13 1 0,-6 0 1 0,6-12 1 0,0-1-1 0,6-5-4 0,7-7-1 0,5-19 2 0,7 0 0 0,-6-12 2 0,0 0-5 0,6 6-48 0,0-7-45 0</inkml:trace>
  <inkml:trace contextRef="#ctx0" brushRef="#br0">2133 3217 5 0,'0'-6'7'0,"7"6"5"0,-7 0 4 0,0 0 4 0,6-6 4 0,-6 6-9 0,0-7-8 0,6 7-2 0,0 0-2 0,-6-6-1 0,7 6 0 0,-7 0 1 0,6-6 1 0,-6 6 1 0,6-6-2 0,0-1-1 0,7-5-1 0,-7 5 0 0,0-5 0 0,1-1 1 0,5 7 1 0,13-13 0 0,-12 7 0 0,-1 6-1 0,13-1 1 0,-6-5-2 0,-6 6-1 0,12-1-1 0,0 1 2 0,-7 0-1 0,7 0 2 0,0 6-2 0,7 0 1 0,-7-7-1 0,6 7 3 0,0-6-6 0,1 6 3 0,-1 0 1 0,0 0-2 0,0 6 2 0,-6-6 0 0,1 13-2 0,-1-7 2 0,-7 7-2 0,1-7 2 0,6 6-1 0,6-5 0 0,1 11-1 0,-7 1 2 0,6 0-1 0,-6 6 0 0,6-6-3 0,1 0 5 0,-7-7-2 0,-13-6 0 0,1-6 0 0,5 7-6 0,-5-1-53 0,-13-6-8 0</inkml:trace>
  <inkml:trace contextRef="#ctx0" brushRef="#br0">3028 3067 65 0,'-6'-13'18'0,"-7"1"5"0,20-1-21 0,-1 13 5 0,-6 0 7 0,6 13-5 0,0-1-4 0,7 1-3 0,-1 6 0 0,7 12-1 0,-6-6 0 0,-1-6 1 0,1 6-1 0,-1-6 0 0,-12-1-1 0,6-5 1 0,-6-7 0 0,0-6 0 0,0 6-1 0,0 7 0 0,-12-7 0 0,-1 7 1 0,-5-7-1 0,-1 6 0 0,0 7-1 0,0 0 1 0,1 0-1 0,-1-7 3 0,6 1-2 0,7-1 1 0,-7 1-1 0,13-13 1 0,-6 0 0 0,0 0 1 0,6 0 1 0,-6 0-2 0,-1-6-60 0,7 12 0 0</inkml:trace>
  <inkml:trace contextRef="#ctx0" brushRef="#br0">3873 3931 2 0,'-7'-7'6'0,"14"-5"-8"0,-1 6 31 0,0-7 5 0,-6 7-6 0,-6 6-18 0,6 0-6 0,6 6 10 0,0 7-7 0,-6-1 1 0,0 7-6 0,0 0 0 0,13 6-1 0,-7 0 0 0,0-6 3 0,-6-1 1 0,0-5-2 0,7 6-1 0,-1-7-1 0,0 7 1 0,-6 0 0 0,0-1-2 0,6 7 0 0,-6-6 1 0,0 0-1 0,0 0 2 0,0 12-1 0,7-6-1 0,-1 6 1 0,-6-6-1 0,6 1 0 0,0-8-1 0,-6 7 1 0,7-6 0 0,-7-6 1 0,0-1 0 0,0 1 0 0,0-1 0 0,0-12 0 0,0 6 0 0,6-6-8 0,0-18-54 0,-6 11-1 0</inkml:trace>
  <inkml:trace contextRef="#ctx0" brushRef="#br0">3729 4118 9 0,'0'0'16'0,"-7"0"1"0,7-6-3 0,7 6 4 0,-7 0-5 0,6 0 0 0,0 0-9 0,1 0-2 0,5 0-1 0,-6 0 6 0,1-6 2 0,-1 6-5 0,0 0-2 0,0 0-2 0,1 0 1 0,-7 0-1 0,0-6 4 0,0 6 2 0,0-7-4 0,0 7-1 0,0 0-1 0,0 0 0 0,0 0 0 0,0 0 0 0,0 0 0 0,0 0 1 0,0 0-2 0,0 7 2 0,0-7-2 0,0 6 1 0,0-6 1 0,0 0-3 0,0 0-3 0,0 6 3 0,0-6 2 0,-7 0 1 0,7 0-2 0,7 0-12 0,-7 6 7 0,0-6 6 0,6 0 7 0,-6 0-6 0,6-6 0 0,-6 6 1 0,0-6 2 0,0 6-2 0,0 0-1 0,6 0-2 0,1 0 2 0,-7 0-1 0,6 6 3 0,-6-6 0 0,0 0-2 0,0 0-1 0,-6 0 1 0,6-6 2 0,0 12-4 0,-7-6 2 0,7 13 0 0,-6-7-2 0,6 6 2 0,0 1-2 0,-6 6 1 0,0-7 0 0,-1 1 1 0,1-1 0 0,0 7 2 0,0 0-1 0,-1-13-3 0,1 7 2 0,0-7-1 0,0 6 1 0,-1-5 1 0,1-7 0 0,6 6-3 0,-13 0 2 0,13 0-1 0,-6 1 0 0,6-7 0 0,6 6 1 0,-6-6-1 0,7 0 0 0,-7 0 1 0,0-6-1 0,12 6 0 0,-5-13 0 0,-1 7 1 0,-6 0-1 0,6 6 0 0,-6 0 0 0,0 0 0 0,0-7 0 0,6 7-1 0,-6 0 1 0,7 0 0 0,-7 0 1 0,0 0-2 0,6 0 2 0,-6 0 2 0,6 7-3 0,0-7 1 0,1 6-1 0,-1-6 0 0,0 6 1 0,0 0-1 0,13-6 1 0,-6 7-1 0,-1-7 0 0,-6-7 2 0,-6 1 0 0,7 0 0 0,-1 0 1 0,0 6-4 0,-6 0-2 0,0 0-133 0</inkml:trace>
  <inkml:trace contextRef="#ctx0" brushRef="#br0">4073 4125 14 0,'0'0'37'0,"6"-7"-10"0,-6 7-9 0,0 13-2 0,-12 12-9 0,5 0 1 0,1 0 0 0,0 0-2 0,6 6-5 0,-6-18 1 0,6-13 0 0,0-6-1 0,0-13 0 0,0-6-3 0,6 6 2 0,0-6-1 0,-6 6 0 0,6-6 2 0,1 0 0 0,-1 6-2 0,6 1 1 0,-5 5 1 0,5 7-2 0,-6 0 2 0,1 12 1 0,-1 6-1 0,6 13 0 0,1 0 1 0,-7 7 2 0,0-7 0 0,1 0-2 0,5-6-1 0,-6-7-2 0,7-6-14 0,-13 7-32 0,0-13-34 0</inkml:trace>
  <inkml:trace contextRef="#ctx0" brushRef="#br0">4060 4212 37 0,'0'-6'32'0,"0"0"-7"0,13 0-2 0,-1-1-11 0,13 7-6 0,7 0-5 0,-7 0-12 0,-19 0-80 0</inkml:trace>
  <inkml:trace contextRef="#ctx0" brushRef="#br0">3122 2153 4 0,'0'0'11'0,"0"0"15"0,6-6-9 0,0-1-5 0,13 7-6 0,6-6-1 0,0 0-1 0,0 6 0 0,-6 0-2 0,-6 6 0 0,-7-6 0 0,0 0 0 0,0 0 3 0,1 0 1 0,-7 0-5 0,0 0 8 0,-7 0-6 0,1 13-2 0,0 12 0 0,-7 6 1 0,-5 0 1 0,-1 7-2 0,6 6 0 0,-6-19-1 0,7 0 2 0,-1 0-2 0,7-13 2 0,6-5-1 0,-6-7 0 0,6 0 0 0,0 0 0 0,6-7-1 0,7 1 0 0,5 6 0 0,-5 6 0 0,-1 7 1 0,1-1 1 0,0 1 0 0,-7-7 0 0,6-6-1 0,-5 0-2 0,-14 0-9 0,1-6-30 0,0 0-44 0</inkml:trace>
  <inkml:trace contextRef="#ctx0" brushRef="#br0">3103 2328 34 0,'-6'0'10'0,"6"-6"2"0,12 6 0 0,7-6-1 0,0-1 3 0,12 7-7 0,-6 0 1 0,0 0 0 0,0-6-4 0,-12 0 0 0,-7 6 0 0,-6-6-1 0,-6 6-2 0,6 0-1 0,-6 6-18 0,12 0-63 0,-6-6 57 0</inkml:trace>
  <inkml:trace contextRef="#ctx0" brushRef="#br0">3403 2309 63 0,'0'0'14'0,"-12"-6"0"0,24 6-9 0,1 0-2 0,-7-6 4 0,7 6-3 0,-1 0-1 0,-6 0-2 0,13 0-8 0,-6 6-19 0,-1-6-42 0</inkml:trace>
  <inkml:trace contextRef="#ctx0" brushRef="#br0">3403 2391 5 0,'0'0'3'0,"19"0"22"0,0-6 11 0,0 6-16 0,6 0-18 0,-13 0-25 0,-5 0-31 0</inkml:trace>
  <inkml:trace contextRef="#ctx0" brushRef="#br0">3697 2140 34 0,'-6'-6'1'0,"6"6"-1"0,13-6 14 0,-13 12 41 0,0 19-45 0,6 13-3 0,-6 6 1 0,0-1-3 0,0 1 0 0,-13-6-3 0,13-13-1 0,-6 0 1 0,6-19-1 0,6-6 2 0,-6 0-2 0,7-12-1 0,-1 5 0 0,0-5-1 0,7-1-1 0,-1 1 0 0,1-1 2 0,-7 7-1 0,7 6 1 0,5 0 0 0,-11 6 1 0,5 13 1 0,-6 12 0 0,-6-6 1 0,0-6 0 0,7-6 1 0,-7-13-3 0,6 0 0 0,-12 0-41 0,-1-7-60 0</inkml:trace>
  <inkml:trace contextRef="#ctx0" brushRef="#br0">3916 2122 42 0,'-12'-13'30'0,"6"7"-23"0,6 6-1 0,0 12 16 0,-7 7-8 0,7 0-10 0,7 0-1 0,5 0-1 0,1-7-1 0,-1-12 1 0,1 6-1 0,-1-6-1 0,1-12 2 0,-1-1-2 0,-12 1 0 0,0-7 1 0,-6 0 0 0,0 0-1 0,-7 1 5 0,1 11-2 0,-1 7-1 0,1 0-3 0,12 19-1 0,-7 6-17 0,7-6-78 0</inkml:trace>
  <inkml:trace contextRef="#ctx0" brushRef="#br0">4085 2266 27 0,'0'0'0'0,"-6"-13"32"0,6 7-25 0,6 0 5 0,-6 6 8 0,0-7-8 0,0 7-3 0,0 13 0 0,0 12-2 0,0 6-4 0,7 0-1 0,-1 1-1 0,-6-1 1 0,0 0 0 0,0-12 0 0,0-13 0 0,6-6 0 0,0-12-1 0,1-7-1 0,-1 0 0 0,0 7-1 0,0-7 0 0,7 7 1 0,-7-1-1 0,7 7 1 0,-1 6-1 0,-6 12 0 0,1 13 2 0,5-6-1 0,1 0 0 0,6-7 0 0,-7-5 0 0,7-14-1 0,-13-11 0 0,0-7-3 0,-6-13 0 0,0 0 2 0,0 13 3 0,-6 7 4 0,6 5 0 0,0 13-6 0,6 6-9 0,1 13-99 0</inkml:trace>
  <inkml:trace contextRef="#ctx0" brushRef="#br0">4379 2403 37 0,'0'0'5'0,"-12"0"6"0,24 0-7 0,-5 0 17 0,5-6-2 0,13 6-10 0,0 0-5 0,7-6-2 0,-14 6 2 0,1 0 2 0,-6 0-4 0,-1 0-6 0,-6 0-35 0,-6 0-29 0</inkml:trace>
  <inkml:trace contextRef="#ctx0" brushRef="#br0">4473 2328 36 0,'-6'-6'35'0,"0"0"-28"0,6 12 2 0,-7 0 19 0,7 19-11 0,-6 0-8 0,6 7-6 0,6-1-1 0,1-6-2 0,-1-6-21 0,-6-7-75 0</inkml:trace>
  <inkml:trace contextRef="#ctx0" brushRef="#br0">4598 2247 36 0,'0'-6'19'0,"-12"-13"-2"0,24 6-14 0,-5 13 10 0,-7 7 36 0,-7 24-42 0,1 6-4 0,6 1 0 0,0 18 0 0,0-31-2 0,0-12 0 0,0-7 0 0,0-6 0 0,6 0-1 0,-6-12-2 0,7-7 1 0,-1 6 1 0,0 1 0 0,0-1-2 0,7 7-1 0,-1-7 1 0,-5 7 2 0,5 0-1 0,1 6 2 0,-1 0-2 0,1 12 3 0,-7 1-1 0,7 0 1 0,-1 5-2 0,-6 1 2 0,-6 0-2 0,-12-7 2 0,-7-5 0 0,-6-1 0 0,0 0-1 0,0 0 2 0,12-6-3 0,7-6 2 0,6 6-5 0,0-6-74 0,6 6 24 0</inkml:trace>
  <inkml:trace contextRef="#ctx0" brushRef="#br0">4623 2591 8 0,'0'-6'7'0,"-6"6"-2"0,6 0 4 0,0 0-1 0,0 0 0 0,0-6 1 0,0 6 6 0,-6 0-13 0,6 0 0 0,0 0-1 0,0 6 3 0,0-6 7 0,0 0-4 0,0 0 0 0,0 0-2 0,0-6 6 0,0 6-6 0,6 0-3 0,0 0-1 0,7-7 1 0,-1 7 1 0,-5 0 1 0,11 0-2 0,-5 0-1 0,-1 0 0 0,1 0 1 0,-13 0 1 0,0 0-1 0,6 0 6 0,-6-6-4 0,0 0-3 0,7 6-1 0,-7 0-2 0,6 0-13 0,0 12-93 0</inkml:trace>
  <inkml:trace contextRef="#ctx0" brushRef="#br0">4611 2622 13 0,'0'0'7'0,"0"0"12"0,-6 0 4 0,12-6-8 0,-6 6-4 0,6 0-4 0,-6 0-4 0,6 0 0 0,7 0-1 0,6 0 2 0,-13 0 2 0,6 0-3 0,-5 0-3 0,-7 0 2 0,6 0-2 0,0-6 2 0,0 6-2 0,1 0 1 0,-1 0-1 0,0 6 1 0,1-6 0 0,-7 0-1 0,6 0 0 0,0 0 1 0,-6 0 0 0,0-6-1 0,0 6 4 0,0 0-3 0,0 0-1 0,0 6 0 0,0-6 1 0,0-6 5 0,0 6-2 0,6 6-50 0,-6-6-6 0</inkml:trace>
  <inkml:trace contextRef="#ctx0" brushRef="#br0">4648 2597 13 0,'-6'0'24'0,"6"-6"5"0,0 6-11 0,0 0-7 0,13 0-1 0,-1 0-1 0,13 0-3 0,-6 0-2 0,-6 0 0 0,-7 0 0 0,0-6-1 0,-6 6-1 0,6-6-2 0,1 6-11 0,-1 12-48 0,-6-12 7 0</inkml:trace>
  <inkml:trace contextRef="#ctx0" brushRef="#br0">4598 2604 9 0,'-6'-7'21'0,"6"7"0"0,0 0-11 0,6 0 8 0,7 0-7 0,6 0-2 0,-1 0-8 0,1 0 1 0,-6 0-2 0,-7 0 6 0,-6 0 2 0,0-6-5 0,0 6-4 0,6 0 2 0,-6 6-1 0,6-6 0 0,-6 7 0 0,0-7 1 0,0 0-2 0,0 0-3 0,7 6 1 0,-7-6 0 0,-7 0-22 0,7 6-42 0</inkml:trace>
  <inkml:trace contextRef="#ctx0" brushRef="#br0">3109 2647 5 0,'-6'0'26'0,"6"0"-17"0,0 7-3 0,0-7 3 0,0 6 2 0,13-6 0 0,5 6-5 0,7-6 2 0,7-6 1 0,-7 0 0 0,-6 6-4 0,-7-7-1 0,-6 7-3 0,-6 0 0 0,7 0-1 0,-7 7-37 0,0-7-25 0</inkml:trace>
  <inkml:trace contextRef="#ctx0" brushRef="#br0">2978 2766 24 0,'-6'0'19'0,"6"0"-12"0,19 0-6 0,-1 0 13 0,1-6 0 0,12 0-7 0,-6 6-4 0,-6 0-2 0,-6 6 0 0,-1-6-1 0,-6 0 2 0,1 0 2 0,-1 0-3 0,0-6 0 0,-6 6-1 0,0 0 0 0,0 0 3 0,6 0-3 0,-6 0 1 0,7 0-1 0,-1 0 0 0,0 6 0 0,0-6 0 0,1 0-2 0,-1 0-12 0,-6 0-38 0</inkml:trace>
  <inkml:trace contextRef="#ctx0" brushRef="#br0">2240 3762 7 0,'-13'-13'22'0,"7"13"-14"0,18-6 4 0,14 0 9 0,11 6-7 0,26 12-7 0,-1 1 0 0,13 12 0 0,13 6-5 0,6-6 2 0,6 0 6 0,0 13-5 0,-19-1-2 0,-12-6-5 0,0 1 4 0,-7-7 1 0,1-6-2 0,-13-7 0 0,-6-6 0 0,-19 1 1 0,-13-7-2 0,1 0 1 0,-7 0 3 0,-6-13-2 0,-19 1-1 0,1-7 1 0,-1 6-1 0,0 1-2 0,13 5 1 0,12 14-1 0,7 18 2 0,12-6 0 0,-19-7 0 0,-19 1-1 0,-30 18-10 0,-7 0-106 0</inkml:trace>
  <inkml:trace contextRef="#ctx0" brushRef="#br0">2102 4650 23 0,'-31'-6'15'0,"18"6"-13"0,32-6 3 0,25-19-2 0,25-6 11 0,37-1 4 0,32-5-4 0,6 5-8 0,12-5-1 0,-6 6-1 0,-31 6-5 0,-25 6 3 0,-19-6 3 0,-19 12-3 0,-12-6 0 0,-13 7-1 0,-12 6 0 0,-19 6 2 0,-19 0-1 0,-12 0-1 0,19 0 1 0,18 0-2 0,19 6 1 0,-13 0-1 0,-30 19-43 0,11-19-7 0</inkml:trace>
  <inkml:trace contextRef="#ctx0" brushRef="#br0">2115 5533 11 0,'-7'-12'6'0,"14"-7"-3"0,30-25 10 0,26-6 11 0,12-7-6 0,12-11-11 0,13-1-5 0,13 0-1 0,0-6 3 0,-13 0 1 0,-25 25 3 0,-6-13-4 0,6 0-4 0,-6 13 3 0,-19 7-2 0,-7 18 1 0,-18-1 0 0,-6 8-1 0,-19 5 1 0,-25 13 1 0,-19 19-1 0,19 0-1 0,25-13-1 0,32-6-1 0,-20 13-110 0</inkml:trace>
  <inkml:trace contextRef="#ctx0" brushRef="#br0">2052 6541 43 0,'-6'0'4'0,"0"6"-4"0,18-12 5 0,13-19 1 0,19-19-3 0,6-25 4 0,12-12 8 0,1 6-7 0,6-13-4 0,0 0-1 0,12-12 0 0,-6 6-1 0,-19 19 0 0,1 6 0 0,-1 0-1 0,13 1 0 0,-13 5 1 0,-12 19-1 0,-25 7-1 0,-7-1 1 0,1 7-1 0,-1-7 0 0,7 13-1 0,-6 6 2 0,-7 1-1 0,6 5 1 0,7-12-1 0,0 6 1 0,0 7 0 0,-13-1 0 0,-6 7 3 0,0 0-2 0,-6-1-1 0,-13 7-1 0,-6 7 1 0,0-1 0 0,12 0-2 0,7 1 2 0,6-7 0 0,13-7-1 0,5 1 1 0,1 0 0 0,0 6-1 0,-7 12 0 0,-12 7 1 0,-6-6 1 0,-6-1 2 0,5 1-1 0,7-7-3 0,7-6 2 0,-7 6-2 0,6 0 0 0,-6-6 0 0,0 7 2 0,0-7-1 0,0 0-2 0,0 0 3 0,0 0-70 0,0 0 10 0</inkml:trace>
  <inkml:trace contextRef="#ctx0" brushRef="#br0">3391 2059 4 0,'0'0'8'0,"6"-6"14"0,0 0 3 0,-6 6-19 0,0 0-6 0,0 0 1 0,0 18 0 0,7-5-1 0,-1-1 1 0,-6 1 1 0,0-13 2 0,-6 0-1 0,-1-13-1 0,7 1 0 0,0-7 0 0,0 0-2 0,-6 7-2 0,6 6-1 0,-6-7-7 0,6 13 4 0,12 0 4 0,-5 19 0 0,-7 12 1 0,0-6 0 0,-7-6 2 0,7-7 2 0,0 1-1 0,0-7 2 0,0-6 4 0,-6-12-5 0,0-13-2 0,-7 6-3 0,20 6 0 0,-7 13 0 0,6 0 1 0,-6 0-1 0,6 13-18 0,-6-1-7 0</inkml:trace>
  <inkml:trace contextRef="#ctx0" brushRef="#br0">4348 2140 14 0,'0'0'5'0,"-6"0"-5"0,12 0 1 0,0 0 11 0,-6 7 20 0,7-7-10 0,-7 6-9 0,-7 6-9 0,7 1 1 0,7-13 0 0,-7 6 0 0,0-6 0 0,0 0 0 0,0 0 2 0,-7 0-2 0,7-19-2 0,0 7-1 0,0-1 2 0,0 7-2 0,0-6 0 0,0 5 0 0,0 1-1 0,7 12 0 0,-1 26 0 0,-6-20 0 0,0 1-1 0,6-7 3 0,-6-12 2 0,-6-19-2 0,-7 0-7 0,13 25-135 0</inkml:trace>
  <inkml:trace contextRef="#ctx0" brushRef="#br0">4730 2197 13 0,'0'0'7'0,"-6"-13"18"0,12 7-7 0,0 6-3 0,-6 0-1 0,6 6 3 0,-6 7-9 0,-6-1-4 0,6 1-2 0,0-7 1 0,6 0 0 0,-6-6 1 0,7-6 0 0,-7-13-3 0,0 1 0 0,0 5 0 0,0 0 2 0,6 7-2 0,-6 12-1 0,0 13 1 0,0 0-1 0,0-6 2 0,0-7 0 0,0-6 0 0,-6 6-125 0</inkml:trace>
  <inkml:trace contextRef="#ctx0" brushRef="#br0">4567 2629 0 0,'0'0'0'0,"0"0"0"0,0 0 18 0,6 0 39 0,-6-7-42 0,13 1-12 0,-7 6-1 0,-6-6 1 0,6 6 1 0,-6 0 0 0,0 0-1 0,7 0 2 0,-7-6-1 0,0 6-1 0,0 0-3 0,6-7 0 0,-6 7 0 0,6 7-21 0,0-7-55 0</inkml:trace>
  <inkml:trace contextRef="#ctx0" brushRef="#br0">3510 8387 12 0,'0'0'0'0,"0"0"40"0,0-6-10 0,0 6-14 0,6-6 0 0,0 6-4 0,7-6-2 0,-7 6-3 0,19-7 0 0,6 1-3 0,13 0-2 0,6-1-1 0,0 14 0 0,7-7-2 0,5 6 1 0,-12 0 0 0,0 1 0 0,7-7 0 0,-14 0 0 0,7 0 0 0,-18 6 1 0,-7-6 0 0,-7 0 3 0,7-6-1 0,-6 6-2 0,-6-7 0 0,-1 1 0 0,-5 0-1 0,-7 6-18 0,-13-7-61 0,13 7 33 0</inkml:trace>
  <inkml:trace contextRef="#ctx0" brushRef="#br0">3504 8400 6 0,'0'0'34'0,"0"-6"-2"0,0 6 3 0,6 12-25 0,19-12-4 0,12 6 1 0,13-6-1 0,13 0 1 0,0-6-5 0,5 0 0 0,-11 6-3 0,-1-6 4 0,-6 6 1 0,-19 0 2 0,-6 0-4 0,-6-7 3 0,0 7-4 0,-7-6 4 0,-5 0-1 0,-7 6 1 0,0 0-4 0,0 0 0 0,0 0-3 0,0 6 3 0,0 0-2 0,0-6 3 0,0 0-3 0,0 0 2 0,6 0-1 0,0 0-2 0,-6 0-11 0,0 0-18 0</inkml:trace>
  <inkml:trace contextRef="#ctx0" brushRef="#br0">9528 2341 11 0,'0'0'10'0,"-18"-7"3"0,11 1-6 0,7 0 16 0,-6 0-3 0,6 6-11 0,6 0 0 0,19 6-2 0,19-12-2 0,25-1-2 0,12 1 0 0,19 0-2 0,7-7 0 0,-1 7 2 0,7 0 1 0,12 0 0 0,0 6-2 0,-6-7 0 0,-7 1 0 0,7 6-1 0,6-6-2 0,-12 6 2 0,-7-6 0 0,-18 6 1 0,-19 0 0 0,-13-7 6 0,-6 7-5 0,-12 0 1 0,-20 0-2 0,-18-6 1 0,7 6-2 0,-1 0-2 0,-6-6-130 0</inkml:trace>
  <inkml:trace contextRef="#ctx0" brushRef="#br0">9372 2385 26 0,'-6'0'19'0,"6"0"-10"0,0 0 44 0,18 0-46 0,14 0-2 0,12-7-2 0,12 7 2 0,0-6 0 0,13-6-2 0,12 5-2 0,13-12 1 0,-6 7-1 0,6 6 0 0,-1-7 1 0,1 1-1 0,0 5 0 0,6 1-1 0,-12 0 0 0,-7 0 1 0,0-1 1 0,-12 1-1 0,6 6-1 0,-6 0-1 0,-6-6 1 0,-7 6 1 0,-18-6 0 0,-1 6-1 0,-12-7 1 0,-6 7 0 0,6 0 0 0,-13-6 0 0,1 6 0 0,-13 0 2 0,0-6 6 0,0 6-4 0,6 0-3 0,0-6-2 0,1 6-56 0</inkml:trace>
  <inkml:trace contextRef="#ctx0" brushRef="#br0">10930 3361 46 0,'0'0'0'0,"-13"-6"2"0,-24 6 1 0,18 12-3 0,19-12 9 0,25 0 6 0,25 0-9 0,38-6-4 0,62-6-74 0</inkml:trace>
  <inkml:trace contextRef="#ctx0" brushRef="#br0">10767 4957 61 0,'-12'-12'5'0,"5"-1"8"0,51 7-5 0,44-7 7 0,56 7-10 0,68 6-80 0</inkml:trace>
  <inkml:trace contextRef="#ctx0" brushRef="#br0">10873 5934 62 0,'0'0'0'0,"-6"0"12"0,25-7-7 0,44-5-4 0,12-1-1 0,0 7-28 0,-44 6-16 0</inkml:trace>
  <inkml:trace contextRef="#ctx0" brushRef="#br0">10842 5927 89 0,'0'0'0'0,"-37"-12"7"0,62 12-8 0,68-13-1 0,45-5-31 0,-94 11-15 0</inkml:trace>
  <inkml:trace contextRef="#ctx0" brushRef="#br0">10855 6935 8 0,'0'0'14'0,"-7"-6"31"0,1-7-18 0,12 13-18 0,26-6-3 0,18-6-1 0,12 5-2 0,1 7-3 0,-19-6-21 0,-13 6-61 0</inkml:trace>
  <inkml:trace contextRef="#ctx0" brushRef="#br0">10892 6935 15 0,'-37'6'47'0,"18"-6"-16"0,38-6-23 0,43 0-7 0,32-7-9 0,-6 13-50 0,-76 0 35 0</inkml:trace>
  <inkml:trace contextRef="#ctx0" brushRef="#br0">12832 7173 7 0,'-44'0'42'0,"6"0"-14"0,20 0-12 0,18 0-8 0,31 0 2 0,19 0-2 0,6 0-4 0,1 0-4 0,-1-6-30 0,-19-1-54 0</inkml:trace>
  <inkml:trace contextRef="#ctx0" brushRef="#br0">12750 7304 13 0,'-25'7'49'0,"7"-1"-13"0,18-12-16 0,43-7-15 0,26 1-3 0,-6 12-4 0,-19 0-61 0,-38 0 24 0</inkml:trace>
  <inkml:trace contextRef="#ctx0" brushRef="#br0">13326 7004 97 0,'0'0'0'0,"-19"0"20"0,-12 63-10 0,-13 12-5 0,19 0-4 0,19-19-15 0,6-31-61 0,6-25 44 0</inkml:trace>
  <inkml:trace contextRef="#ctx0" brushRef="#br0">13388 7016 88 0,'0'-18'11'0,"0"5"13"0,0 38-20 0,-6 44-3 0,-6 6 1 0,-1-12-10 0,-12-13-33 0,13-38-24 0</inkml:trace>
  <inkml:trace contextRef="#ctx0" brushRef="#br0">13113 7148 56 0,'-6'-6'19'0,"6"-26"-5"0,69-5-8 0,37 18 3 0,7 19-10 0,-32 6 0 0,-31 7-8 0,-37-7-79 0</inkml:trace>
  <inkml:trace contextRef="#ctx0" brushRef="#br0">13132 7217 60 0,'-44'0'29'0,"32"0"-4"0,62-13-20 0,62 1-5 0,20 5-11 0,-45 7-66 0</inkml:trace>
  <inkml:trace contextRef="#ctx0" brushRef="#br0">13977 7123 64 0,'-7'0'10'0,"-43"0"2"0,0 37-2 0,-6 7-4 0,37 0-5 0,50-13-1 0,32-18-4 0,18-38-2 0,1-19 2 0,-1-37 3 0,-18-13 1 0,-20 0 2 0,-30 25 1 0,-19 38-1 0,-1 37 2 0,-30 57 1 0,6 37-4 0,-1 0-3 0,20-25-1 0,12-6-39 0,0-50-6 0</inkml:trace>
  <inkml:trace contextRef="#ctx0" brushRef="#br0">14383 7204 3 0,'6'-25'20'0,"-6"0"-2"0,0 0 0 0,-12 19-2 0,-13 0-4 0,-6 18-4 0,-13 19-1 0,0 7-5 0,25-7-1 0,19-12-1 0,25-13 2 0,19-31 1 0,-13 0-4 0,-18 25 2 0,-13 13 4 0,0 12-3 0,12 0-2 0,7 0-25 0,6-19-60 0</inkml:trace>
  <inkml:trace contextRef="#ctx0" brushRef="#br0">14583 7167 20 0,'7'-7'2'0,"18"-18"17"0,-19 7 16 0,-12 18-14 0,-26 18-12 0,20 7-8 0,18 7 0 0,0-1-1 0,-12-12 1 0,-19 0 3 0,0-26 0 0,13 1-4 0,24 0-33 0,13 0-42 0</inkml:trace>
  <inkml:trace contextRef="#ctx0" brushRef="#br0">14709 7154 20 0,'6'-6'11'0,"19"-7"20"0,-19 1 7 0,-25 24-25 0,-18 7-4 0,24 6-7 0,20 0-1 0,24-6-1 0,-12 0-1 0,-26-19-3 0,-30 0-7 0,18-6-46 0,19 6 27 0</inkml:trace>
  <inkml:trace contextRef="#ctx0" brushRef="#br0">14821 7185 41 0,'0'-6'22'0,"6"0"-5"0,7 6 1 0,12 0-15 0,6-6 0 0,7-7-4 0,-13 1 0 0,-19-1 0 0,-25 13 2 0,-18 13 0 0,5 12 0 0,20-7-1 0,24-5 0 0,32-7 0 0,13-18-6 0,-14 5 1 0,-30 14 1 0,-13 12 7 0,-13-13-1 0,1-6-28 0,12-13-33 0</inkml:trace>
  <inkml:trace contextRef="#ctx0" brushRef="#br0">15203 7173 52 0,'-6'0'46'0,"-1"6"-79"0,7-6-9 0</inkml:trace>
  <inkml:trace contextRef="#ctx0" brushRef="#br0">3053 2698 0 0,'0'0'0'0,"6"-7"22"0,1 7-16 0,-1 0-8 0,6 0 1 0,13 0-1 0,13-6 1 0,-1 0 1 0,7 6 0 0,-6-7-1 0,-13 7 1 0,-19 0 0 0,0-6 2 0,-12 0-2 0,6 0 0 0,0 6 0 0,-6 6-3 0,6-6-7 0</inkml:trace>
  <inkml:trace contextRef="#ctx0" brushRef="#br0">2972 2785 0 0,'0'0'12'0,"0"6"-7"0,12-6-4 0,7 7-6 0,12-7 6 0,7 0 1 0,-1-7 2 0,1 7-3 0,-13-6 0 0,0 6 0 0,-13-6-1 0,-5 6 2 0,-7 0 0 0,0 0-1 0,0 0 0 0,-19 0-2 0,6 0 1 0,-12 0 2 0,7 6-2 0,-1 0 0 0,-6-6 0 0,0 7 0 0,0-7 0 0,12 0 1 0,7 0-1 0,0 0 1 0,6 0-3 0,6 0 2 0,7 0 1 0,12 0-2 0,-7 0 2 0,14 0-1 0,-7-7 0 0,0 1 1 0,0 6-1 0,-13-6-1 0,1 6 3 0,-7 0-3 0,-6 0 1 0,0 0 0 0,6 0 1 0,-6 0-1 0,0 0-1 0,0 0 1 0,-6 0 0 0,6 0 1 0,0 0-1 0,0 6 0 0,0-6 0 0,0 0 0 0,6 0 0 0,-6 0 0 0,-6 0 0 0,6 0 0 0,0 0-1 0,0 0 2 0,0 0-1 0,-6 0 0 0,12 6 0 0,-6-6 0 0,0 0 0 0,0 0 0 0,0 0 0 0,0 0 0 0,0-6 1 0,0 6-1 0,0 0 0 0,0 0 0 0,0 0 0 0,-6 0 0 0,6 0 0 0,0 0 0 0,0 0 0 0,0 0-1 0,0 0 1 0,0 0 0 0,0 6 0 0,0-6 0 0,0 0 0 0,0 0 0 0,-7 0 0 0,7 0 0 0,0 0 0 0,0 0 0 0,-6 0 0 0,0 0 0 0,6 0 0 0,-6 0 0 0,6 0 0 0,0 0 0 0,0 0 0 0,0 0 0 0,0 0 0 0,0 0 0 0,0 0-1 0,0 0-26 0</inkml:trace>
  <inkml:trace contextRef="#ctx0" brushRef="#br0">3710 2635 9 0,'-13'-6'15'0,"7"6"-8"0,6-7-2 0,-6 1-4 0,6 6 0 0,12-12 3 0,13 5-3 0,1 1-2 0,5 6 1 0,-19 6 0 0,-5-6 1 0,-1 0 1 0,-19 0-2 0,-12 0 2 0,-6 0-3 0,6 0 2 0,6 0-1 0,0 0 1 0,19 0-3 0,19 0 2 0,12 0 0 0,1 0 0 0,-1 0 0 0,-12 0 0 0,-13 0 0 0,-6-6-1 0,-19 6 2 0,-18 0 0 0,5 0 0 0,14 0-1 0,18 0-1 0,25 0 1 0,6 0 0 0,0 0-1 0,-24 0 1 0,-7 0 0 0,0 0 0 0,-7 0 1 0,7 0-1 0,7-6 0 0,-1 6 0 0,6 0 0 0,-12 0-1 0,-6 12-1 0,0-5-23 0</inkml:trace>
  <inkml:trace contextRef="#ctx0" brushRef="#br0">4060 2647 12 0,'0'0'0'0,"-6"-6"26"0,6 6-24 0,6 0 0 0,13-6 2 0,6 0 0 0,6 6-1 0,1 0-3 0,-1 0 2 0,-6 0-1 0,-6 0 0 0,-13 0 1 0,-6 0 0 0,-6-7-2 0,-13 1 1 0,-12 6-1 0,-1 0 1 0,7 6 0 0,13-6-1 0,-1 0 0 0,13 0 0 0,0 0 1 0,13 0-2 0,6 7 2 0,6-7-2 0,-7-7 2 0,1 7-1 0,-13 0 1 0,1 0-3 0,-7 0 4 0,-13 0-3 0,-12 0 1 0,6 0 1 0,7 0 0 0,-1 0-2 0,13 7 1 0,13-7 0 0,-1 0 0 0,1-7 0 0,-1 1 1 0,1 6-2 0,-7-6 1 0,-6 6 0 0,0 0 1 0,0 0-1 0,0-6 0 0,0 12-1 0,0-6 1 0,0 0 0 0,0 0-1 0,6 6 2 0,-6-6-1 0,0 0-1 0,0 0 1 0,0 6-1 0,0-6 1 0,0 0 1 0,0 0-1 0,0 0 0 0,0 0 1 0,0 0-2 0,0 0 1 0,0-6 1 0,0 6-1 0,0 0-3 0,0 13 2 0,7-13-41 0</inkml:trace>
  <inkml:trace contextRef="#ctx0" brushRef="#br0">4611 2660 0 0,'-6'0'22'0,"6"0"-8"0,0-6 2 0,0 6-7 0,12-7-7 0,1 7 1 0,5 0-2 0,7-6 0 0,0 6-1 0,-6 0-1 0,-6 0 2 0,-13-6 3 0,-6 6 2 0,-13 0-5 0,0 0 0 0,0 0-1 0,7 0 1 0,-7 0 0 0,6 0 0 0,7-6-1 0,0 6-1 0,6 0 2 0,6 0-2 0,13 0 1 0,0 0 0 0,6 0 0 0,-7 6 1 0,-5-6-2 0,0 6 1 0,-7 0 0 0,-6-6 0 0,0 0 0 0,0 0 1 0,0 7-2 0,0-7 1 0,6 0-1 0,-6 0-5 0,0 6-48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7733 3511 16 0,'0'0'20'0,"-6"0"-4"0,6-6-9 0,0 6 9 0,0 6 47 0,6-6-62 0,-6 0 3 0,0 0 7 0,0 7-10 0,6-7 1 0,-6 0 2 0,0 0 2 0,6 0 1 0,-6 0-6 0,13 0 0 0,-13 0 0 0,6 0 2 0,0 0-1 0,13-7-1 0,6 7 0 0,6 0-1 0,1-6 1 0,-7 6 0 0,6 0-1 0,0 0 0 0,7 0 0 0,6 0 1 0,-1 0 0 0,1 0-1 0,-19 0-1 0,6 0 2 0,-12 0-2 0,-6 0 2 0,-7 0 1 0,7-6-1 0,-7 6 0 0,0 0-1 0,7 0 0 0,-1 0 1 0,-12 0 0 0,6 0 1 0,1 0-2 0,-7 0 1 0,6 0-1 0,-6-7 2 0,6 1-4 0,0 6 3 0,7 0-7 0,-7 6-18 0,-6 1-99 0</inkml:trace>
  <inkml:trace contextRef="#ctx0" brushRef="#br0">7820 3574 13 0,'0'-6'20'0,"0"6"-10"0,0 0 9 0,0-7-1 0,7 7-7 0,-7 0-1 0,6 0-3 0,13 0-1 0,12-6-1 0,13 6-1 0,-7-6 0 0,1 6-2 0,-7-6-1 0,0 6-1 0,-6-7 1 0,7 7 3 0,-7 0-3 0,0 0-2 0,-13 0 2 0,-6 0 3 0,1 0-2 0,-7 0-1 0,0 7-1 0,0-7 0 0,0 0 0 0,0 0 1 0,6 6-1 0,0-6 0 0,-6 0 0 0,0 0 1 0,0 0-1 0,7 0 1 0,-1 0-1 0,-6 0 0 0,6 0 1 0,-6 0 1 0,6 0-3 0,1 0 1 0,-7 0 2 0,0 0 1 0,0 0-1 0,0 0-2 0,0 6 0 0,0-6 2 0,0 0 1 0,0 0-2 0,0-6-1 0,0 6 2 0,6 0-9 0,-6 0-106 0</inkml:trace>
  <inkml:trace contextRef="#ctx0" brushRef="#br0">9228 3336 12 0,'0'0'38'0,"-6"0"-18"0,6 0-12 0,-6 6 1 0,6-6 7 0,0 0 4 0,0 0-3 0,0 7-4 0,6-7 5 0,0 0-15 0,7 0-2 0,5 0 0 0,1 0-1 0,-6 0 1 0,5 0 1 0,7 0 0 0,-6 0-1 0,6 6-1 0,-6-6 1 0,6 6-1 0,6-6 1 0,13-6 1 0,-6 6-1 0,-7 6 0 0,-6-6 0 0,0 0-1 0,0 0 1 0,6 0-1 0,7-6 0 0,-1 6 0 0,-12 0 0 0,-6 0 1 0,6 0 0 0,0 0 0 0,13 0 0 0,-1 0 0 0,-5 0-1 0,-1 0-2 0,-6-6 4 0,-6 6-2 0,6 0 1 0,12 0 0 0,-6-7 0 0,1 7-2 0,-7 0 2 0,-13 0 0 0,7 0-1 0,-13 0 2 0,7 0-2 0,-7 0 1 0,-6 0-1 0,0 0 1 0,-12 0-60 0,5 7-53 0</inkml:trace>
  <inkml:trace contextRef="#ctx0" brushRef="#br0">7870 4250 55 0,'-6'0'6'0,"0"0"1"0,6-6 7 0,-6 6 17 0,6 0-14 0,6 0-6 0,25-7-6 0,13 1-2 0,19 0 2 0,-13 12-3 0,-13 0-1 0,-12 1-1 0,6-7 1 0,-6 0 2 0,0 0 1 0,-12 0 3 0,0-7-5 0,-13 7 0 0,0 0 0 0,0 0-5 0,0 0-45 0,0 7-33 0</inkml:trace>
  <inkml:trace contextRef="#ctx0" brushRef="#br0">9259 4093 12 0,'0'0'10'0,"-6"0"43"0,6-6-27 0,0 6-12 0,0 0 8 0,0-6-14 0,-6 6-2 0,6 0 0 0,-6 0-2 0,6 0-4 0,-7 0 0 0,7 6 1 0,0-6 0 0,19 0 11 0,0 0-12 0,37 0 1 0,-25-6 1 0,-6 6-1 0,-12 0 1 0,-1 6 0 0,1-6-1 0,-13 0 2 0,0-6-2 0,0 6-1 0,0 0-137 0</inkml:trace>
  <inkml:trace contextRef="#ctx0" brushRef="#br0">7889 5089 19 0,'-6'0'29'0,"-7"0"-4"0,7 6-1 0,0-6-1 0,0 0-9 0,6 0-6 0,6 0 15 0,6 0-21 0,7 0 1 0,6-6 0 0,13 6 0 0,-1 0-3 0,1 0 1 0,-7 0-1 0,-6 6 0 0,-6-6 1 0,6 0 0 0,-6 6-1 0,-1-6 2 0,-5 0-1 0,-7-6 2 0,0 6-1 0,-6 0-2 0,0 0 1 0,7-6-1 0,-7-1-1 0,0 7-26 0,19-6-103 0</inkml:trace>
  <inkml:trace contextRef="#ctx0" brushRef="#br0">8909 5089 4 0,'0'0'0'0,"-13"6"40"0,1-6 0 0,-1 0-8 0,7 0-15 0,0 0-6 0,12 0-1 0,13-6-7 0,0 6-2 0,6-7 0 0,6 7 0 0,19-6-1 0,-6 6 1 0,0 0-1 0,-19 0 0 0,6 0 1 0,-12 0-1 0,-1 0 2 0,-11 0 1 0,5 0-2 0,1 0-1 0,-13 0 2 0,6 0-2 0,-6 0 3 0,0 0 0 0,0 0-2 0,0 0-1 0,0-6 1 0,0 6-57 0,0 6-12 0</inkml:trace>
  <inkml:trace contextRef="#ctx0" brushRef="#br0">5299 5245 20 0,'-19'-25'29'0,"7"13"-17"0,12 12-2 0,6-7-6 0,7 7 0 0,12-6-3 0,6 6 0 0,19 0 0 0,0-6 0 0,6 6 0 0,19-7 0 0,25-5 1 0,19-1-2 0,6 7 2 0,-6 0-2 0,0 12 0 0,13-6 2 0,11 0-1 0,14 0-2 0,31 0 2 0,-32 6-1 0,-18 1-1 0,-1-7 2 0,1 0-1 0,-7 6-1 0,1-6 2 0,-7 6 0 0,0 0-2 0,-19-6 3 0,13 7-1 0,6-7 0 0,-6 0-1 0,6 0 2 0,0 0-1 0,13 0 2 0,-7-7-3 0,13 7 2 0,0-6-1 0,0 0 2 0,-6 6-2 0,-1-6 1 0,14-1 0 0,5 7 0 0,-6 7-1 0,0-1 1 0,-6-6-1 0,-94 6-2 0,-25-6 1 0,44 0 0 0,75 6 0 0,0 1 1 0,-7-1 0 0,-11-6 0 0,-14 0 0 0,-24-6-1 0,-13-1 3 0,-19 7 5 0,-18-12 1 0,-26-1 7 0,-6-5-12 0,1 11-122 0</inkml:trace>
  <inkml:trace contextRef="#ctx0" brushRef="#br0">7714 5959 34 0,'-13'0'6'0,"1"6"-3"0,-1 0 27 0,20-6-3 0,24 6-12 0,19-12-10 0,19 6-5 0,6 0 1 0,0 0 3 0,13 0 3 0,12 0-4 0,12 0-1 0,1 0-1 0,6 6 0 0,-7 1 0 0,14-1 1 0,5-6 0 0,19 0 0 0,6 0 2 0,7 0-1 0,6 0-2 0,6 6-1 0,-6-6 1 0,0 13 0 0,-6-13 1 0,-13 12-1 0,-6-12-2 0,-7 7 3 0,14-7-2 0,-8 6 2 0,-5-6-1 0,-6 6 0 0,-1-6-2 0,-12 0 2 0,-7 0-1 0,-18 0 1 0,-12 0-2 0,-1 0 1 0,0 0 2 0,7 0-3 0,-7 0 1 0,0 0-1 0,-5 6 0 0,-20-6 2 0,0 0 0 0,0-6-1 0,-5 6 0 0,-14 0-1 0,1 0 2 0,-1 0-1 0,-18-12 2 0,0-14 0 0,-7 1 0 0,7-18-1 0,0-1 0 0,-1-13-1 0,-5-5 2 0,6-19-1 0,6-1 2 0,-13 7-4 0,7 25 1 0,-6 6 1 0,5 7 0 0,-11-7 0 0,5-6-1 0,-12 25-1 0,-6 12 1 0,-7 7-2 0,13 0 2 0,-18-7 1 0,-7 1-2 0,-7-1 1 0,-5 7 1 0,-20-7-1 0,-5 1 1 0,-1 5-2 0,-12 1 2 0,-6 6-1 0,-7-6-1 0,-12 0 2 0,0 6 0 0,-13-7-1 0,-12 1 0 0,-25 0 1 0,0 0-1 0,-13-1 0 0,7 7 0 0,-13-6 0 0,-6 6-1 0,-175 6 1 0,174-6 0 0,14 13 1 0,5-1-2 0,7-5 1 0,6 11 0 0,13-11 1 0,12 5-1 0,0 1 1 0,0-7-2 0,13 0 2 0,6-6-1 0,6 7 1 0,-6-7-1 0,0 6-1 0,6 0-2 0,6 0 3 0,7-6 0 0,0 0 0 0,-1 0 0 0,7 0 2 0,6 0 0 0,7-6-1 0,12-13 1 0,0 7-1 0,6 12-2 0,0 0 1 0,13 6-1 0,0 7 1 0,6 5 1 0,-7 20-2 0,7 18 0 0,13 1 0 0,6 11 0 0,12 8 0 0,13-1 0 0,6-13 1 0,-13-12-2 0,1-12 3 0,-13-7 0 0,-7-18 0 0,7-7 3 0,0-12-1 0,0-1-7 0,19 1-132 0</inkml:trace>
  <inkml:trace contextRef="#ctx0" brushRef="#br0">1808 3674 23 0,'0'-13'28'0,"0"7"-16"0,0 0 17 0,6 6-6 0,1-6-8 0,-1 6-10 0,0 25-1 0,-6 6 0 0,0 7-1 0,0 5-1 0,0 1-1 0,0 6 2 0,-6-6-1 0,-7-6 3 0,7-13-2 0,0 0-1 0,0 0-2 0,6-13 1 0,0-5 0 0,0-1 1 0,18 0-1 0,20-12 1 0,12 0-2 0,-6-1 3 0,-32 1 0 0,-6 6 1 0,-6 0-2 0,0 0-5 0,0-6-45 0,0 6-49 0</inkml:trace>
  <inkml:trace contextRef="#ctx0" brushRef="#br0">2290 3968 66 0,'0'-6'35'0,"-13"-13"-32"0,26-12-2 0,-13 6 0 0,-6 6 1 0,-7 0 1 0,-6 7 0 0,-6 12-3 0,6 6-1 0,7 19 5 0,-7 6 0 0,7 13 0 0,5-13-2 0,7-6-1 0,7-6 1 0,5-12 0 0,7-14 2 0,0-12-1 0,6 1-1 0,-6-1-2 0,-7 0 2 0,1 0-2 0,-1 7-1 0,-6 6 2 0,-6 6-2 0,7 12 0 0,5 7 3 0,1-7-3 0,5 7 2 0,1-13-2 0,0-6 3 0,6-12 0 0,-6-13-1 0,-1-6-1 0,-11 18 0 0,-1 13 0 0,-6 0-2 0,0 6 2 0,12 13-1 0,14-13 1 0,-1 1 1 0,6-20 0 0,-12-6-2 0,-7 7 2 0,-6-1 0 0,-6 1-1 0,0 6-2 0,13 18 3 0,-7 26 0 0,7 37 0 0,-1 25-1 0,-12 0 0 0,-6-12-1 0,-7-38 1 0,-18-25 4 0,0-38 3 0,6-31-3 0,19-24-9 0,6 11-4 0,25 7 2 0,25-12 3 0,12 5 4 0,7 13-1 0,-19 19 1 0,-25 0 0 0,-12-6 1 0,-20 0-1 0,1 18 0 0,-13 13 1 0,-6 25 0 0,19 7 4 0,6-7-5 0,19-19 6 0,18-12-4 0,7-7-2 0,-13 32 0 0,1 18-1 0,-14-12 1 0,-11-18 5 0,11-39 0 0,1-11-4 0,6-7-20 0,13 24-85 0</inkml:trace>
  <inkml:trace contextRef="#ctx0" brushRef="#br0">3679 3536 143 0,'-13'0'3'0,"7"82"0"0,12 5-1 0,7 7-3 0,-13-31 4 0,-7-38-7 0,26-31-24 0,0-26-71 0</inkml:trace>
  <inkml:trace contextRef="#ctx0" brushRef="#br0">3798 3568 112 0,'0'-7'13'0,"0"26"8"0,12 50-11 0,7 0-8 0,-7 0-1 0,-24-7-6 0,-19-18-28 0,-7-31-69 0</inkml:trace>
  <inkml:trace contextRef="#ctx0" brushRef="#br0">3497 3787 64 0,'-18'-25'42'0,"18"0"-13"0,50 0-16 0,37-7-6 0,13 13-3 0,-12 7-3 0,-26 12-11 0,-24 6-122 0</inkml:trace>
  <inkml:trace contextRef="#ctx0" brushRef="#br0">3529 3881 64 0,'-19'0'0'0,"19"-7"0"0,25 1 49 0,31-19-9 0,25 0-32 0,38 0-16 0,-25 19-118 0</inkml:trace>
  <inkml:trace contextRef="#ctx0" brushRef="#br0">4185 3856 122 0,'-6'-7'10'0,"12"1"-7"0,51-13 1 0,-13-12 8 0,-1-13-2 0,-11 7-6 0,-7-14 0 0,-7-11-2 0,-5-7-1 0,-1 31-2 0,-5 7 0 0,-7 12 2 0,0 1-2 0,-13 5-1 0,1 13-1 0,-13 6 0 0,6 7 1 0,0 6 2 0,13 6-1 0,0 6-2 0,-1 7 2 0,14 18 2 0,-1 6-3 0,6 1 2 0,7 0-1 0,0-13 0 0,6-19 4 0,0-12-2 0,0-19 3 0,0-31 0 0,0-1 0 0,-12 7 1 0,-7 13-3 0,-6-1-2 0,0 13-55 0,0 0-6 0</inkml:trace>
  <inkml:trace contextRef="#ctx0" brushRef="#br0">2865 4513 10 0,'0'-7'25'0,"-6"-11"19"0,6-14-17 0,6 7-6 0,7 7-11 0,-1 11 0 0,1 20-8 0,12 18 2 0,-6 7-2 0,-13-7-1 0,0-6 0 0,-6-6 0 0,0-7 0 0,0-5 0 0,0-7 2 0,0-7-2 0,0-5-1 0,6-1 1 0,1-12-1 0,5-6-1 0,7-7 0 0,0 13-1 0,6 0 3 0,0 13-1 0,-6 12 1 0,-1 31-1 0,-5 19 1 0,-1 0 0 0,-12-12 0 0,0-13 1 0,0-13-3 0,13-12-97 0,-13 0 51 0</inkml:trace>
  <inkml:trace contextRef="#ctx0" brushRef="#br0">3216 4782 34 0,'0'0'0'0,"-7"6"41"0,14-12 5 0,-1-13-27 0,13 0-14 0,0-12-4 0,-7 12 0 0,1-6-1 0,5-6 1 0,-5 12 0 0,-1-6-1 0,-12 13-1 0,0-1 0 0,-6 1 0 0,0-1 2 0,0 1-1 0,-1 12-1 0,1 0 0 0,0 0-1 0,-7 6 1 0,1 6 2 0,6 7-1 0,-1 0 0 0,7 12 0 0,7 7 2 0,-1-1-3 0,6 7 3 0,-5-13-2 0,11 7 1 0,7-19-1 0,0-7 2 0,0-12 0 0,0-25 1 0,-6 6-2 0,-6 13-5 0,-13 6-65 0,-7 0 18 0</inkml:trace>
  <inkml:trace contextRef="#ctx0" brushRef="#br0">3823 4369 9 0,'0'-13'31'0,"6"1"16"0,6 5-17 0,7 14-11 0,0 30-7 0,-7 7-6 0,1-6-3 0,-13-13 0 0,0-13 0 0,-6-6 2 0,-1-18-2 0,7-13-3 0,19-13-3 0,-6 13 2 0,12 7 0 0,6-1 3 0,7 6-1 0,-13 20 0 0,-13 11 0 0,-6 7-1 0,-6 7 0 0,0-7 0 0,7-7 1 0,18-11-1 0,0-14 0 0,6-18-2 0,0 0 1 0,-6 0 0 0,0 0 1 0,-12 19 1 0,-7 6-1 0,7 13 0 0,-7 12 0 0,13-7 0 0,-1 1-1 0,7-13 4 0,0-12-4 0,-12-13 0 0,-7-6 0 0,-25 0 0 0,1 7 1 0,-7-1-2 0,12 19 1 0,1 0-3 0,12 19-6 0,0 6-1 0,25-7 1 0,12-5-2 0,19-7-7 0,13-12-8 0,-12-19 23 0,-14 0 19 0,-30 6 12 0,-26 6-17 0,-18 7-6 0,-13 12 2 0,13 20-3 0,18-1-3 0,20-7 2 0,18 1 1 0,12-19-1 0,-12-19-2 0,0-12 0 0,-12-19-5 0,-13-19-3 0,-6 13 6 0,6 18 4 0,0 19 3 0,0 13 1 0,0 37 7 0,12 26-6 0,-6 12-4 0,7-13-2 0,-1-12-13 0,-12-13-106 0</inkml:trace>
  <inkml:trace contextRef="#ctx0" brushRef="#br0">4686 4356 82 0,'-6'0'36'0,"12"7"-36"0,13-14 4 0,6 1 0 0,6-7-3 0,-12-5 1 0,-13-7 0 0,-6 6-1 0,-12 6-1 0,-1 13 2 0,-6 13 8 0,1 12-2 0,5 12-4 0,13-5-1 0,13-7 0 0,12-19 0 0,6-6-1 0,0-6-42 0,-18 0-57 0</inkml:trace>
  <inkml:trace contextRef="#ctx0" brushRef="#br0">4949 4231 74 0,'0'-6'44'0,"-7"0"-14"0,-5 6-22 0,-1 12-5 0,-5 7-2 0,11 0 0 0,20 12-1 0,6 0 0 0,6 1 1 0,-13-14 2 0,-24-5 5 0,-26-7-3 0,13-6-3 0,19-6-26 0,18-13-90 0</inkml:trace>
  <inkml:trace contextRef="#ctx0" brushRef="#br0">5318 3874 43 0,'0'-6'4'0,"-13"-6"-5"0,7 37 52 0,-19 75-8 0,-12 56-32 0,18 7-7 0,6-44-2 0,7-50 1 0,0-38-9 0,12-37-119 0</inkml:trace>
  <inkml:trace contextRef="#ctx0" brushRef="#br0">5312 4250 56 0,'0'-19'39'0,"12"-6"-37"0,13 19 22 0,-12 25 0 0,-1 12-12 0,-6 13-6 0,-6-19-3 0,0-7 0 0,0-18 4 0,0-37-4 0,0-7-6 0,25 7 2 0,-6 18-1 0,0 19 1 0,-7 12 2 0,7 7-2 0,-6 6 1 0,-1 6 1 0,1-12 0 0,6-6 0 0,-7-20-1 0,13-11-4 0,0-7-2 0,-19 0 4 0,-6 0-1 0,-6 6 0 0,0 6 2 0,0 7-3 0,-7 12 1 0,7 19 5 0,0 7-2 0,6-1 1 0,12-12 1 0,7-19 1 0,6-7-2 0,-6-18-4 0,-1 7 1 0,1-1 1 0,-6 0 1 0,-1 13 1 0,1 0 0 0,-7-1-2 0,0 14 2 0,-6 11-1 0,7 1-1 0,-7 0 2 0,12-13-1 0,1 0 1 0,-1-12 1 0,7-6-1 0,-7-1-1 0,-5 1 0 0,-7 5-1 0,6 14 1 0,6-1 1 0,13 0 0 0,0 0-1 0,0-18 1 0,0 6-1 0,0 12 0 0,13 13 0 0,-25-1 0 0,-7-11 1 0,-12-7 2 0,-13-19-4 0,13-12 2 0,18 6-2 0,32-1-2 0,6 14 2 0,-19 12 0 0,-6 0 2 0,-19 19 2 0,7 6-3 0,-7-6 1 0,13-7 1 0,-13-12 0 0,0-19 1 0,-18 1-3 0,-32-8-1 0,19 8 1 0,19 11 1 0,31-11-1 0,19 11-4 0,-13 7 1 0,-18 13 2 0,-7 12 1 0,0-13 4 0,13-12-2 0,6-12 0 0,0-1-3 0,-19 7 2 0,7 12-2 0,12 1 1 0,6-7-3 0,0-19 1 0,-18 13 4 0,-7 6 0 0,0 31 0 0,13-12-2 0,12-7-9 0,-18-24-53 0,-13 5 5 0</inkml:trace>
  <inkml:trace contextRef="#ctx0" brushRef="#br0">7864 5940 23 0,'-12'0'21'0,"5"0"-18"0,1 0-2 0,0 0 2 0,-7 6 25 0,7-6 0 0,0 0-15 0,6 0-7 0,0 0-1 0,0 0 13 0,19 0-11 0,18 0-4 0,26 0-2 0,18 6 0 0,7-6-1 0,-7 7-1 0,-18-1 1 0,-13 0 1 0,-25-6 0 0,-13 0 0 0,-12 0 1 0,-19 0-1 0,-31 0 0 0,-12 0 0 0,-7 0 1 0,-6 0 0 0,6 6-2 0,6-6 1 0,20 0-1 0,24-6 2 0,13 6 0 0,12-6-1 0,25 0-2 0,32-1 2 0,24 1 0 0,1 0-2 0,0 6 0 0,-26 0 2 0,-37-6-1 0,-19 6 2 0,-37 0-2 0,-38 6 1 0,-18-6 1 0,-1 6-1 0,7 0-1 0,24-6 1 0,32 0-1 0,19 0 1 0,19 0 0 0,37-6-2 0,31-6 1 0,7 5 0 0,-1 7-2 0,-24 0 3 0,-26 0-2 0,-37 0 1 0,-18 7 1 0,-39-1-1 0,-30-6 2 0,-7 0-1 0,12 0-1 0,20 0 2 0,37-6-2 0,19 6-1 0,6 0 1 0,31 0 0 0,31 0 0 0,14 0 1 0,-1 6-1 0,-25 0-2 0,-19-6 1 0,-25 6 0 0,-6-6 3 0,0 0-4 0,0-6 3 0,0 6 0 0,0 0 0 0,-6-6-3 0,6 6-2 0,0 0-10 0,0 6-12 0,0 0-75 0</inkml:trace>
  <inkml:trace contextRef="#ctx0" brushRef="#br0">13470 1452 4 0,'0'-6'9'0,"0"6"-2"0,-6-25 31 0,-1 12-10 0,1 13-8 0,0 6-12 0,-7 26-2 0,1 11-2 0,5 8-2 0,14-1-1 0,24-25-1 0,7-7 1 0,-1-18 0 0,1-25-1 0,-7-18 1 0,-12-1 0 0,-19 12 2 0,-19-11 2 0,-12 5-1 0,-7 19-3 0,7 32-2 0,0 31-22 0,18-1-76 0</inkml:trace>
  <inkml:trace contextRef="#ctx0" brushRef="#br0">13695 1984 20 0,'-6'-6'4'0,"0"-7"23"0,-7 1 4 0,0 12-10 0,-5 6-10 0,-7 38-2 0,0 12-3 0,12-6-5 0,26-12 0 0,12-20 1 0,12-11-2 0,-12-14 1 0,0-24 1 0,-12-13 3 0,-13-6 1 0,-13 6-2 0,-12 32-2 0,0 12-10 0,13 38-65 0,5-32 28 0</inkml:trace>
  <inkml:trace contextRef="#ctx0" brushRef="#br0">13614 2579 43 0,'-7'6'11'0,"-5"19"10"0,-1 6 1 0,7-6-13 0,6 7-2 0,13-1-2 0,5-6-2 0,7-13 0 0,13 1-1 0,0-19-1 0,-7-7 0 0,-6-12 1 0,-6 0 2 0,-19-6 3 0,-7-7-1 0,-11 7-1 0,-1 6-1 0,-12 12 0 0,-1 13-2 0,1 7-1 0,-7 18-1 0,7 18-35 0,31-18-61 0</inkml:trace>
  <inkml:trace contextRef="#ctx0" brushRef="#br0">13370 738 5 0,'0'-12'18'0,"-7"-1"12"0,7 7 2 0,0 6-18 0,0 25-1 0,0 19-3 0,0-7-4 0,0 7-2 0,-6-12-1 0,6-1-1 0,0-19 0 0,0-12-1 0,0 0 2 0,0-12-2 0,6-7-2 0,1 0 1 0,11 1-1 0,1-1 2 0,0 0 0 0,-6 6-1 0,-1 13 0 0,1 19 0 0,5 6 0 0,-11 7 1 0,-1-1 0 0,-6-12 1 0,0-13 0 0,0 0 0 0,6-18-7 0,0 5-45 0,7 14-30 0</inkml:trace>
  <inkml:trace contextRef="#ctx0" brushRef="#br0">13639 989 21 0,'0'0'0'0,"-7"-7"48"0,7 1-13 0,-6 6-20 0,0 6-9 0,0 13 0 0,-1 6 0 0,1-6-3 0,6 0-1 0,0 0-1 0,13-7 0 0,5-6-1 0,1 1 0 0,6-7 0 0,0-13 1 0,-6-6-1 0,0 7 0 0,-13-1 1 0,0 1-1 0,-6-7 1 0,0 0-1 0,0 7 2 0,-12-1 2 0,6 1 0 0,-7-1-1 0,1 7 1 0,-7 6-3 0,6 0 2 0,-6 6-4 0,1 19 2 0,5 0-56 0,13-12-29 0</inkml:trace>
  <inkml:trace contextRef="#ctx0" brushRef="#br0">14640 1502 2 0,'0'0'0'0,"6"-13"28"0,0-5 8 0,-6 5-4 0,0 7-14 0,-6 6-7 0,0 0-8 0,-7 25 0 0,7 6-1 0,6 7 0 0,-6 6-1 0,18-13 0 0,1-6-1 0,12-13 0 0,12-12 0 0,-5-12 2 0,-7-13 3 0,-7-6-6 0,-11 6 3 0,-7-13 4 0,-13 7 0 0,-6-1-3 0,-6 14-6 0,0 11 4 0,-6 20-8 0,0 12-20 0,24 25-62 0,7-37 61 0</inkml:trace>
  <inkml:trace contextRef="#ctx0" brushRef="#br0">14852 2097 4 0,'0'0'0'0,"0"0"35"0,0-7 1 0,-12 1-2 0,-1 0-16 0,-18 25-7 0,6 12-4 0,0-6-4 0,19 6-6 0,6 7 5 0,19-13 0 0,6-6-2 0,-7-13 2 0,14 0-1 0,11-50 3 0,-24 13-1 0,-19-13 6 0,-6 13-2 0,-19 6-5 0,0 19-2 0,-13 18-11 0,7 26-31 0,25-7-50 0</inkml:trace>
  <inkml:trace contextRef="#ctx0" brushRef="#br0">14840 2647 48 0,'-6'-12'27'0,"-1"6"8"0,1-1-13 0,0 20-13 0,-7 18-2 0,7 1-5 0,6-1-1 0,13-6 0 0,12-6 1 0,6-13-2 0,6-6 2 0,-5-19-1 0,-1-6 1 0,-12-6 4 0,-7-7 3 0,-5 7-1 0,-26-7-2 0,-6 13-3 0,-19 7-4 0,13 11-25 0,6 7-104 0</inkml:trace>
  <inkml:trace contextRef="#ctx0" brushRef="#br0">14433 763 5 0,'0'0'0'0,"-18"0"40"0,5 0-10 0,7 0-17 0,18 0-5 0,26 0-3 0,6 0-3 0,6-6 0 0,-25-6 0 0,-13 5 5 0,-12 7 2 0,0 0-2 0,-6 0-4 0,-7 19 0 0,-5 19-1 0,-14 12 4 0,14 0-2 0,-1-6 0 0,0-13-1 0,13-12-1 0,0-13 0 0,-1-6 3 0,7-13-6 0,13 1 1 0,12 6-1 0,6 6-2 0,7 0 1 0,-13 12 2 0,-13-6-2 0,1 1 2 0,5-7-11 0,-5-7-38 0,-7 7-35 0</inkml:trace>
  <inkml:trace contextRef="#ctx0" brushRef="#br0">14377 907 42 0,'6'-6'25'0,"13"-13"7"0,25 7-18 0,-7-1-8 0,-12 13-3 0,-12-6-2 0,6 6-33 0,6 0-55 0</inkml:trace>
  <inkml:trace contextRef="#ctx0" brushRef="#br0">14696 507 23 0,'0'0'3'0,"-6"-25"15"0,12 12 9 0,-6 13-17 0,0 44-2 0,-6 12 0 0,6-12-2 0,0-25 0 0,0-13 4 0,-6-12 1 0,6-32-10 0,-7-18-1 0,14 18-1 0,-1 13 1 0,-6 13 1 0,0-1-1 0,6 13-21 0,7 25-79 0</inkml:trace>
  <inkml:trace contextRef="#ctx0" brushRef="#br0">14790 795 20 0,'-6'-7'28'0,"6"1"11"0,0 6-21 0,18 0-15 0,7 0 0 0,0-6 0 0,0 6-1 0,0-6-2 0,-12 6-14 0,0 0-37 0,-13 6 3 0</inkml:trace>
  <inkml:trace contextRef="#ctx0" brushRef="#br0">14752 882 22 0,'-12'0'14'0,"-13"7"30"0,25-7-20 0,19 0-12 0,18-7-5 0,7-5-8 0,-7-1-13 0,13 1-92 0</inkml:trace>
  <inkml:trace contextRef="#ctx0" brushRef="#br0">15028 613 3 0,'0'0'6'0,"-7"-12"23"0,7 5-2 0,0 7-22 0,-6 25 5 0,0 32 0 0,6 12 1 0,-6-7-5 0,6-18 0 0,0-13-2 0,0-12-2 0,0-19 1 0,0-6 2 0,6-19-9 0,6-6 4 0,1 12-4 0,-1 0-1 0,13 6 0 0,0 13 2 0,-12 19 2 0,-1 13 5 0,-5 11 1 0,-7-11-3 0,6-20 1 0,-6 1 0 0,6-20-20 0,7-11-86 0</inkml:trace>
  <inkml:trace contextRef="#ctx0" brushRef="#br0">15215 513 3 0,'0'0'0'0,"-6"-13"18"0,0 7-9 0,0 19-5 0,-1 18-1 0,7 13-2 0,13-7 0 0,-1-12-1 0,7-18 0 0,0-7 0 0,0-13-2 0,-1-24 5 0,-11-7 3 0,-20 0 1 0,-18 25-2 0,-13 25-13 0,32 32-42 0</inkml:trace>
  <inkml:trace contextRef="#ctx0" brushRef="#br0">15347 738 0 0,'0'0'2'0,"6"-12"11"0,0-7 3 0,0 7-7 0,-6 5-8 0,0 7 4 0,0 19-1 0,0 0 2 0,0 6-1 0,0 0 0 0,-6-6-2 0,6-1 0 0,0-5-2 0,0-7 0 0,0-6-2 0,6 0-1 0,1-6-1 0,-1-7 2 0,6-12-2 0,-5 13 2 0,5-1 0 0,-5 13 4 0,-7 13 0 0,6 12 1 0,6-6-3 0,-5-7 0 0,-1-12 2 0,6-19 2 0,-5-18-3 0,-7 6-1 0,0 6-18 0,0 18-50 0</inkml:trace>
  <inkml:trace contextRef="#ctx0" brushRef="#br0">15472 532 26 0,'0'0'0'0,"0"-13"11"0,0-6-2 0,6 13 3 0,-6 38-11 0,-6 18 1 0,6 0 2 0,0-6-50 0,0-38 33 0</inkml:trace>
  <inkml:trace contextRef="#ctx0" brushRef="#br0">15497 763 13 0,'0'0'12'0,"6"-6"12"0,13 0-11 0,25-7-13 0,12 13-2 0,7-6-27 0,-26 6-2 0</inkml:trace>
  <inkml:trace contextRef="#ctx0" brushRef="#br0">15678 644 20 0,'0'0'3'0,"-18"7"24"0,-20 18-9 0,13 19-12 0,19-1-7 0,6-5-55 0,0-32 44 0</inkml:trace>
  <inkml:trace contextRef="#ctx0" brushRef="#br0">15891 638 8 0,'6'-12'6'0,"32"-13"0"0,12 6 13 0,-25 25-8 0,-38 32-6 0,-30 6-2 0,11-1-1 0,26-24 0 0,31-13 0 0,25-18 6 0,-31 12-3 0</inkml:trace>
  <inkml:trace contextRef="#ctx0" brushRef="#br0">15897 801 79 0,'-19'0'1'0,"-31"-13"-3"0,7-5-73 0</inkml:trace>
  <inkml:trace contextRef="#ctx0" brushRef="#br0">15954 363 76 0,'0'6'1'0,"0"25"4"0,-13 13-3 0,-12 12-25 0,12-24-36 0</inkml:trace>
  <inkml:trace contextRef="#ctx0" brushRef="#br0">15772 519 9 0,'0'0'5'0,"6"-6"12"0,-6 6-1 0,0 38-6 0,-18 18-6 0,-7 13 0 0,18-13-3 0,7-25 0 0,7-12-24 0,-1-19-21 0</inkml:trace>
  <inkml:trace contextRef="#ctx0" brushRef="#br0">15747 670 7 0,'0'0'4'0,"0"-7"20"0,13-5-9 0,24 5-11 0,32 7-2 0,25 19 3 0,-44 13 2 0</inkml:trace>
  <inkml:trace contextRef="#ctx0" brushRef="#br0">16004 763 82 0,'-38'7'-2'0,"-81"5"-40"0,69-12 6 0</inkml:trace>
  <inkml:trace contextRef="#ctx0" brushRef="#br0">10098 5915 18 0,'-19'-6'40'0,"0"-1"-11"0,7 7 6 0,5 0-22 0,14 0-7 0,43 7 0 0,31-7-3 0,-6 0-2 0,-37 0-1 0,-32 6 8 0,-6-6 4 0,-31 0-8 0,-13 0-4 0,-31 6-1 0,0-6 2 0,6-6 0 0,38 0 0 0,31-1 3 0,37 7-5 0,38 7 2 0,13-1 0 0,-13 0 0 0,-38 0-2 0,-18-6 1 0,-25-6 5 0,-25 6-3 0,-32 0-3 0,-6 0 1 0,44 0 0 0,19 0 0 0,12 0 1 0,38 0-1 0,-6 0 0 0,-20-6 0 0,-5 0 1 0,-13 6-1 0,0-7-3 0,-13 20-47 0,13-7-33 0</inkml:trace>
  <inkml:trace contextRef="#ctx0" brushRef="#br0">11186 5915 18 0,'0'0'0'0,"-19"0"34"0,-12 6-13 0,0-6 5 0,12-6-2 0,13 6-3 0,12 0-15 0,38 0-2 0,31 0-2 0,6 0 0 0,-24 6 1 0,-26 0 0 0,-25 1 1 0,-6-7 4 0,-31 0-6 0,-32 0-2 0,-12-7 1 0,6 7 0 0,32-6 0 0,31 0 2 0,43 0-3 0,45-1 0 0,5 7 0 0,-24 7 0 0,-32-1 0 0,-25-6 1 0,-12 0 0 0,-32 0 0 0,-24 0 0 0,6-6 0 0,31 6-1 0,31-7 0 0,44 1 0 0,19 0 1 0,-19 6-1 0,-38 0-2 0,-24 0-4 0,-20 0-17 0,20 0-94 0</inkml:trace>
  <inkml:trace contextRef="#ctx0" brushRef="#br0">7820 5934 6 0,'0'0'5'0,"-6"0"20"0,12 6 8 0,7-6-5 0,31 0-13 0,-7-6-5 0,1 6 0 0,12 6-5 0,0 0 0 0,6-12-2 0,13-7-2 0,-13 1 1 0,-6-1 3 0,-12-12 0 0,6 0 0 0,6 0-3 0,-6-12 0 0,-13 5 1 0,0-5-1 0,0-1-1 0,-6 1 2 0,0-1-1 0,-18 1-1 0,-7-7 0 0,-7 6-4 0,-5-12-4 0,-1 13-3 0,-5 5 3 0,-7 1-5 0,-13 6 2 0,1 0-11 0,-7 0 3 0,0 12 5 0,-6 1-2 0,-6 12 7 0,-1 0 2 0,1 6-1 0,0 0 5 0,6 7 0 0,-7 6 0 0,1-1 2 0,0 1-2 0,-1 12-1 0,14-5 2 0,5-1 0 0,13 12 0 0,0 7-4 0,6 0 3 0,13 6 4 0,6 6 1 0,12-6 6 0,7 7 11 0,0-7-4 0,0-13 0 0,6-5-3 0,12-7-8 0,13-13 0 0,-6 1 0 0,-6-1-1 0,-26-6 1 0,7-6 0 0,-6-6-2 0,-7 6-2 0,6 0 1 0,-12 13-2 0,0-1-104 0</inkml:trace>
  <inkml:trace contextRef="#ctx0" brushRef="#br0">7964 6791 14 0,'-12'0'15'0,"-13"0"25"0,6 0 0 0,13 0-13 0,12-6-15 0,50-13-4 0,38 7-3 0,6-1-3 0,-18 13 1 0,-26-6 0 0,-25-7-2 0,-18 7 1 0,-13 0-6 0,0 12-14 0,-32 0-32 0,14 1-26 0</inkml:trace>
  <inkml:trace contextRef="#ctx0" brushRef="#br0">7839 6779 6 0,'-12'0'7'0,"-13"0"7"0,12-7 33 0,13 7-23 0,-6 0-3 0,12 0-6 0,19 0-4 0,13-6-5 0,18 0-2 0,7 0-1 0,5-1-2 0,-11 7 0 0,-20-6-1 0,-6-6 1 0,-18 5 0 0,-7 7-1 0,0 0-4 0,1 0-21 0,-7 7-74 0</inkml:trace>
  <inkml:trace contextRef="#ctx0" brushRef="#br0">9078 6760 41 0,'-25'0'16'0,"12"0"14"0,7 0-3 0,0-6-15 0,6 6-5 0,31-7-4 0,19 1 0 0,13 0 0 0,-7 6-1 0,-18-6 2 0,-7 6 2 0,-19-7-1 0,-5 7 0 0,-26 0 0 0,-25 7-4 0,-12-1 0 0,-1 0 0 0,7-6-1 0,19 6 0 0,19-6 1 0,12 0-1 0,6 0 0 0,19-6 0 0,19 0 0 0,12 0 1 0,-12-1-1 0,-13 7 0 0,-25 0 0 0,-18 0 1 0,-19 7-1 0,-1-7 0 0,-5 0 0 0,12 0 0 0,6 0 0 0,13-7 0 0,6 7 0 0,0 0 0 0,0 0 0 0,6 0 1 0,-6 0-2 0,6 7 2 0,0-7-2 0,1 0 0 0,-1 6-28 0,-6 0-90 0</inkml:trace>
  <inkml:trace contextRef="#ctx0" brushRef="#br0">9829 6766 42 0,'-13'-6'29'0,"7"0"-2"0,6-1-8 0,31 7-13 0,38-6 2 0,12 6-3 0,-6 6-1 0,-25-6 0 0,-31 0-1 0,-25 0 1 0,-13-6-2 0,-18 12-2 0,-38 1 0 0,-19 5 1 0,6 1-1 0,26-7 0 0,49-6 0 0,32-6 0 0,43-1 0 0,32-5 0 0,6 6 0 0,-25 6 1 0,-37 0 0 0,-26-7 1 0,-5 7-1 0,-7 0-1 0,0 0 1 0,6 0-2 0,-6 7-14 0,0-7-31 0,-6-7-38 0</inkml:trace>
  <inkml:trace contextRef="#ctx0" brushRef="#br0">8965 6741 8 0,'-6'0'27'0,"-6"0"18"0,-1-6-6 0,-6 0-7 0,25-1-27 0,20 1-4 0,24 6 0 0,0 0 0 0,-13 6-1 0,-6 7 0 0,-6-13 2 0,-12 6-1 0,-7-6 0 0,-12 0 0 0,-13 6 1 0,-25 1-2 0,-6-1 1 0,-6 0 0 0,25-6 0 0,12 0 0 0,25 0-1 0,19-6 1 0,32 0-1 0,5 6 0 0,-12-7 0 0,-25 7 0 0,-19 0 0 0,-6 0 1 0,-6 0-1 0,-25 7-1 0,-32-7 2 0,-12 6-1 0,19 0 0 0,37-6 0 0,25-6 1 0,38 0-2 0,25-7 1 0,6 7 0 0,-25 6 0 0,-19 0 0 0,-18-6 1 0,-13 6-1 0,-6 0 0 0,-7 0 0 0,13 0 0 0,0-7-1 0,19 7-144 0</inkml:trace>
  <inkml:trace contextRef="#ctx0" brushRef="#br0">8277 7617 41 0,'0'0'0'0,"-19"-6"26"0,7 0 9 0,6 6-18 0,6 0-8 0,12 0-1 0,19 0-3 0,26-6-2 0,-14 6-1 0,-24 6-1 0,-19-6 3 0,-31 6-2 0,-13-6-1 0,0 6 0 0,7 1-1 0,18-7 0 0,25 0 1 0,32 0 0 0,-7 0 0 0,-6 0-1 0,-31 6-4 0,-19 0-111 0</inkml:trace>
  <inkml:trace contextRef="#ctx0" brushRef="#br0">8972 7555 5 0,'0'-6'42'0,"0"-1"5"0,0 1-15 0,0 6-11 0,6-6-11 0,6 6-6 0,26-7 0 0,31 1-1 0,12 0-1 0,-6 6 0 0,-12 6-1 0,-26-6 3 0,-12-6 2 0,-12 0-2 0,-1-1-2 0,-12 1-1 0,0 6-18 0,0 0-87 0,0 6 59 0</inkml:trace>
  <inkml:trace contextRef="#ctx0" brushRef="#br0">8978 7561 9 0,'-6'-6'37'0,"6"6"6"0,-7 0-18 0,7-6-8 0,-6 6-4 0,6 0-5 0,6 0 1 0,13 0-6 0,12 0-1 0,13 0 0 0,-6 0-1 0,-1 0 2 0,-12 0-2 0,0 6 1 0,0-6-1 0,-6 0 1 0,0 0 0 0,6 0 0 0,-6 0-1 0,-7 0 0 0,7 0 0 0,0 0 2 0,-7 6-2 0,-6-6-1 0,7 0 3 0,-7 0-1 0,-6 0 0 0,6-6 3 0,1 6-4 0,-7 0 0 0,0-6 0 0,6-1-5 0,-12 7-170 0</inkml:trace>
  <inkml:trace contextRef="#ctx0" brushRef="#br0">4110 2165 70 0,'0'-6'17'0,"-6"6"-5"0,19 6-7 0,30 1 2 0,20-20-4 0,12 7-35 0,-44 6-31 0</inkml:trace>
  <inkml:trace contextRef="#ctx0" brushRef="#br0">5506 2165 35 0,'-13'-12'23'0,"1"12"-21"0,18 6-3 0,6-6 2 0,1 0 14 0,6 0 5 0,12 0-14 0,19 0-3 0,19 0-11 0,-7-6-82 0</inkml:trace>
  <inkml:trace contextRef="#ctx0" brushRef="#br0">3091 2122 20 0,'0'0'0'0,"0"-32"53"0,6 14-35 0,6 11-2 0,-12 7-5 0,7 25 1 0,-14 19-3 0,1 6-5 0,6 0-1 0,0-12-2 0,0-1 0 0,0-24 1 0,-6-7 1 0,6-6 3 0,-6-6-4 0,6-13-1 0,0-6-1 0,12 13 1 0,1-1-1 0,5 1 0 0,14 5 0 0,-1 7-1 0,0 19 0 0,-18 0 1 0,-7 0 1 0,-6-7 0 0,0-6 0 0,0 7-2 0,6-7-25 0,-6 7-84 0</inkml:trace>
  <inkml:trace contextRef="#ctx0" brushRef="#br0">3385 2372 43 0,'0'0'0'0,"-7"-6"41"0,1 0-9 0,0 6-20 0,6 0-9 0,-6 18 0 0,-1 1 0 0,1 6 0 0,12-6-1 0,7 0-1 0,6-7 1 0,6 1-1 0,-7-13 1 0,-5-7 1 0,-1-5 0 0,1-7-3 0,0 0 1 0,-13 7-1 0,0-1 2 0,-7-5-2 0,-12 5 2 0,13 7-1 0,0 0 1 0,0-1-3 0,-7 7 1 0,-6 13-22 0,1 12-86 0</inkml:trace>
  <inkml:trace contextRef="#ctx0" brushRef="#br0">4029 1320 0 0,'0'0'1'0,"0"-6"5"0,0-6 31 0,0 5 1 0,0 1-28 0,6 12-4 0,-6 19 7 0,7 1-6 0,-1 5-3 0,-6-6 1 0,6 0-4 0,-6-13 1 0,6 1-1 0,-6-7 2 0,0-6 3 0,-6-6-4 0,6-7-2 0,6 1-1 0,-6-1 0 0,7 7 0 0,5 6-2 0,1 0 2 0,5 13 1 0,-5 12 2 0,-1-7 0 0,-5-5 1 0,-7-1 0 0,0-5-4 0,0-7-30 0,0 6-61 0</inkml:trace>
  <inkml:trace contextRef="#ctx0" brushRef="#br0">4210 1458 37 0,'0'-6'34'0,"0"6"-19"0,0 6 7 0,0 13-1 0,0 0-13 0,7 0-3 0,-1-13-3 0,0 0-1 0,1-6-31 0,-1 0-54 0</inkml:trace>
  <inkml:trace contextRef="#ctx0" brushRef="#br0">4473 1333 1 0,'0'0'4'0,"0"-6"31"0,7 6-22 0,-1 12 7 0,0 13-2 0,7 7-7 0,-7-1-6 0,-6-12-2 0,0-7-1 0,-6-12 1 0,6 6 0 0,0-6-1 0,-7-6-1 0,1 0-2 0,19-7 0 0,-1 7 0 0,7 0 1 0,0 6-2 0,-7 6 2 0,-6 13 4 0,1 0 1 0,-7-7 0 0,0-6-1 0,6 1-16 0,0-1-78 0</inkml:trace>
  <inkml:trace contextRef="#ctx0" brushRef="#br0">4648 1464 48 0,'0'0'24'0,"13"0"-20"0,18-6 0 0,-12 6 4 0,-13 0 4 0,-6 6-3 0,7 7-4 0,-14-1 1 0,1 7-2 0,0 0 0 0,-7-6 1 0,7-1 2 0,0-12-3 0,6 0-2 0,12 0 1 0,20-6-4 0,-14 6 1 0,-5 0-3 0,6 0-28 0,-7 0-67 0</inkml:trace>
  <inkml:trace contextRef="#ctx0" brushRef="#br0">4961 1446 67 0,'0'0'5'0,"19"6"-19"0,12-6-30 0,-24 0 32 0</inkml:trace>
  <inkml:trace contextRef="#ctx0" brushRef="#br0">5199 1433 76 0,'0'0'8'0,"-6"0"1"0,18 0-42 0,-6 0-14 0</inkml:trace>
  <inkml:trace contextRef="#ctx0" brushRef="#br0">5393 1439 36 0,'0'0'0'0,"6"0"28"0,13 7-66 0,-7-7 19 0</inkml:trace>
  <inkml:trace contextRef="#ctx0" brushRef="#br0">5631 1320 21 0,'0'0'34'0,"0"-6"-23"0,0 19 6 0,0 6 2 0,0 12-7 0,0 0-4 0,0-6-3 0,0 0-2 0,0-6 0 0,0-19-1 0,6-6 5 0,0-7-7 0,0 1 0 0,1 5 0 0,5-5-3 0,7 12 2 0,0 12-1 0,-7 7 3 0,1 6 1 0,-13-12 0 0,6-1 0 0,7-5-10 0,-13-7-107 0</inkml:trace>
  <inkml:trace contextRef="#ctx0" brushRef="#br0">5825 1489 52 0,'-7'-6'24'0,"1"0"0"0,6 6-15 0,6 0-1 0,1 0-3 0,5 12-1 0,-12 1 3 0,0 6-3 0,0 0-2 0,0 6 0 0,6-7-2 0,1 1 2 0,-7-13 0 0,0 7-1 0,0-13 0 0,0 6 0 0,6-6 1 0,19-6 0 0,12 6-2 0,1 0 0 0,-13 0 0 0,-12 0 2 0,-13-6 4 0,-7 6-4 0,7 0-5 0,-6 0-50 0,6 6-31 0</inkml:trace>
  <inkml:trace contextRef="#ctx0" brushRef="#br0">8296 7667 29 0,'-38'-12'5'0,"13"12"-3"0,13-6 20 0,-1-7-1 0,1 13-8 0,12 0-8 0,6 0 0 0,25 0 0 0,19 0 2 0,19-6-5 0,-6 6 0 0,-19 12-1 0,-38-5-1 0,-12-1 0 0,-32 0 3 0,-12-6-5 0,0 6 4 0,6 1-1 0,13-1-3 0,18 0 2 0,13-6 1 0,25 0-2 0,13 0 3 0,-13 0-2 0,-13 6-3 0,-18 7-19 0,-19-7-59 0</inkml:trace>
  <inkml:trace contextRef="#ctx0" brushRef="#br0">7714 1339 4 0,'0'-19'35'0,"0"1"-14"0,6 5-13 0,-6 13 1 0,0 31 5 0,0 13 0 0,0 13-7 0,7 5-1 0,-1-5-3 0,-6-7 2 0,-6-7-2 0,-1-18 0 0,1-12 1 0,6-13 1 0,0-6-2 0,0-7-1 0,6-6-1 0,7-12-1 0,6 0 0 0,18-7-2 0,1 20 1 0,-7 11 1 0,-12 7 0 0,-1 25 0 0,-5 19 0 0,-1 6 3 0,7-6-3 0,-6-19 2 0,-13-12-1 0,0-7 0 0,0-25-74 0,0 13 22 0</inkml:trace>
  <inkml:trace contextRef="#ctx0" brushRef="#br0">8202 1571 76 0,'-19'0'11'0,"0"-6"-10"0,26 12-1 0,30-6 1 0,-12 0 3 0,13 0-2 0,6-6 0 0,-7-1-6 0,-12 7-49 0,-19 0 21 0</inkml:trace>
  <inkml:trace contextRef="#ctx0" brushRef="#br0">8177 1690 40 0,'-6'0'10'0,"-1"0"4"0,26-6-1 0,19-1 0 0,6-5-8 0,-1 5-4 0,7 1-60 0,-43 0 30 0</inkml:trace>
  <inkml:trace contextRef="#ctx0" brushRef="#br0">8709 1414 49 0,'0'0'5'0,"-13"7"14"0,1 36-13 0,-7 14 2 0,6-7 5 0,1-6-6 0,-1-13-4 0,7-25 0 0,-6-12 1 0,12-50-3 0,12-13-1 0,13-6-1 0,6 6 3 0,-5 25-2 0,-8 25 0 0,1 32 0 0,6 31 2 0,-6 24-1 0,0 1-1 0,-1-12 2 0,-5-7-4 0,-13 0-84 0,0-50 56 0</inkml:trace>
  <inkml:trace contextRef="#ctx0" brushRef="#br0">8565 1596 90 0,'0'0'0'0,"-19"-13"7"0,57 7-6 0,43-19 0 0,19 0-32 0,-81 19-15 0</inkml:trace>
  <inkml:trace contextRef="#ctx0" brushRef="#br0">9065 1477 72 0,'-25'-13'8'0,"0"13"-7"0,0 0 2 0,-6 19 15 0,0 13-6 0,12 11-9 0,25-5-2 0,32-13 0 0,6-13 1 0,18-24-2 0,1-32 1 0,-1 0-2 0,-24-12-1 0,-19-13 1 0,-7 7 1 0,-6 5-2 0,-6 32 1 0,-6 19 1 0,-13 31 1 0,-6 25 1 0,6 13-1 0,19 5 0 0,13-17 0 0,12-8-1 0,0-24 2 0,13-13 0 0,-1-37 0 0,1-6-3 0,-13 11 2 0,-7 14-1 0,-11 24 2 0,-14 14 0 0,1 11 0 0,12-6-3 0,13-6-72 0,-13-18 30 0</inkml:trace>
  <inkml:trace contextRef="#ctx0" brushRef="#br0">9503 1339 71 0,'-6'0'24'0,"-13"-12"-31"0,32 18-79 0</inkml:trace>
  <inkml:trace contextRef="#ctx0" brushRef="#br0">9134 1402 91 0,'-6'-6'20'0,"-19"-7"-12"0,81 7-8 0,88-19-103 0</inkml:trace>
  <inkml:trace contextRef="#ctx0" brushRef="#br0">9560 1452 93 0,'-13'-6'7'0,"13"37"-8"0,25 7 2 0,-6-1-1 0,-7-18 6 0,1-13 5 0,-1-31-6 0,7-25-2 0,6 0-3 0,7 12-102 0</inkml:trace>
  <inkml:trace contextRef="#ctx0" brushRef="#br0">9872 1521 8 0,'0'0'2'0,"7"-19"-1"0,-1 0 22 0,-6-6 11 0,-6 6-23 0,-1 7-9 0,7-1-1 0,-12 1-1 0,-7 12 5 0,0 12 0 0,7 13-4 0,-7 0 0 0,7 0 0 0,-1 1 1 0,7-1-1 0,0-7 0 0,18-18 3 0,13-12-2 0,6 6-2 0,1 12 0 0,5 0 0 0,-12 0 0 0,13-12 2 0,-1-19 0 0,1-19-1 0,6-18-7 0,-13-13 1 0,-12 31 3 0,-7 6 3 0,-12 7-2 0,-6 6 1 0,-7 25 2 0,1 31 1 0,6 19-3 0,6 25 4 0,6-6-2 0,19-13 0 0,6-30-1 0,13-20 3 0,0-25-3 0,-13-19 1 0,-6 13-2 0,-12 13 0 0,-7 12 0 0,-6 19 3 0,0 18-3 0,12-5 2 0,-5-7-23 0,-1-13-76 0</inkml:trace>
  <inkml:trace contextRef="#ctx0" brushRef="#br0">10429 1314 100 0,'-12'-6'8'0,"-1"0"-8"0,19 12-94 0</inkml:trace>
  <inkml:trace contextRef="#ctx0" brushRef="#br0">10016 1352 81 0,'0'0'0'0,"-18"-19"42"0,74 19-45 0,69-6-105 0</inkml:trace>
  <inkml:trace contextRef="#ctx0" brushRef="#br0">10542 1402 91 0,'0'0'0'0,"-50"19"6"0,19 24-6 0,18-11 0 0,0-7 2 0,13-13 2 0,19-5-1 0,13-14-2 0,-1-11 1 0,-19-8-1 0,-5-5-1 0,-14 6 0 0,1-6 1 0,-13 18-2 0,1 13 1 0,-1 7 0 0,0 5 0 0,6 13 0 0,13-6 0 0,26-7 0 0,-1-5 1 0,12-7-1 0,13-19 0 0,-6-6 1 0,12 6-1 0,-24 32 1 0,-7 18 1 0,-19-6 1 0,0-6 2 0,0-19 1 0,19-32-5 0,-6 1-1 0,-6 25-1 0,-7 25 1 0,13 6-1 0,-7-7 1 0,7-18-10 0,-7-12-95 0</inkml:trace>
  <inkml:trace contextRef="#ctx0" brushRef="#br0">7714 2003 45 0,'-13'0'9'0,"-37"-7"14"0,38 1-16 0,31 0 5 0,37 0 1 0,50-1-9 0,45 1-2 0,55-13-1 0,57 1 1 0,31-1-1 0,6 6 1 0,-6-5-2 0,-12 5 2 0,-20 1-3 0,-5-1 2 0,-19 7-1 0,162-7 0 0,-275 13 0 0,-50-6 11 0,-43 6-5 0,-20-6-3 0,-6 6-4 0,-43-7-50 0,-1 7-29 0</inkml:trace>
  <inkml:trace contextRef="#ctx0" brushRef="#br0">7827 2072 51 0,'31'-13'6'0,"69"1"-7"0,69-13 1 0,50 6 7 0,31 6-5 0,38 1 1 0,0 5-3 0,-13 7 0 0,-25-6 2 0,-31 6-2 0,-44-6 0 0,-24 0 2 0,-39-1 0 0,-37-5 8 0,-25-1 2 0,-31 7-4 0,-6 0-5 0,-7 6-9 0,-6-6-69 0</inkml:trace>
  <inkml:trace contextRef="#ctx0" brushRef="#br0">8346 2203 30 0,'0'-12'7'0,"-19"-1"17"0,13 7-7 0,6 18-12 0,6 45 4 0,0 18-4 0,-6-6-1 0,0-13 0 0,0-6-1 0,0-25-2 0,7-19 1 0,-7 1 2 0,0-33-2 0,0 1-2 0,18 0 0 0,7-12-1 0,13 12 2 0,-7 19-1 0,1 31 0 0,-1 12 0 0,-19 1 0 0,1-7 1 0,-7-6 0 0,-6-12 2 0,6-1-3 0,-6-12-2 0,0-6-42 0,0-7-28 0</inkml:trace>
  <inkml:trace contextRef="#ctx0" brushRef="#br0">8746 2178 12 0,'0'0'0'0,"-25"-13"31"0,13 13-9 0,-1 7-9 0,7 18-6 0,0 0-2 0,6 12-1 0,0-12-3 0,12-6 1 0,7-6-1 0,6-13 0 0,6 6 0 0,-12-19 0 0,0 1 0 0,-7-7 1 0,1-6-2 0,-13 13 1 0,0-7-1 0,-6 6 1 0,-7-12 0 0,1 0-1 0,-7 19 1 0,-6-7 1 0,-6 13-1 0,12 0 0 0,0 13-1 0,19-1-1 0,6 14-29 0,13-14-37 0</inkml:trace>
  <inkml:trace contextRef="#ctx0" brushRef="#br0">9172 2353 43 0,'0'0'0'0,"-19"-6"19"0,19 0-14 0,37-1 6 0,-5 1 1 0,5 6-7 0,7 0-4 0,-6 0-1 0,-7 0-24 0,-25 0-41 0</inkml:trace>
  <inkml:trace contextRef="#ctx0" brushRef="#br0">9203 2441 14 0,'-6'0'4'0,"-19"19"3"0,12-13 2 0,13-6 8 0,19 0 1 0,25 0-12 0,18-13-1 0,1 7-3 0,-7 0-4 0,-18-7-58 0,-32 13 41 0</inkml:trace>
  <inkml:trace contextRef="#ctx0" brushRef="#br0">9622 2172 6 0,'0'-7'4'0,"13"-11"16"0,-1 5 10 0,1 7-6 0,5 18-12 0,20 26-8 0,6 18-2 0,0 7 1 0,-13-7-1 0,0-18-1 0,-12-7 1 0,-13-12-1 0,-6-13 2 0,-6-12-1 0,-13-13-23 0,0 0-66 0</inkml:trace>
  <inkml:trace contextRef="#ctx0" brushRef="#br0">9891 2140 34 0,'0'0'0'0,"-19"-6"7"0,13 6-5 0,-6 13 18 0,-13 31-1 0,-7 31-10 0,-5 6-6 0,-1-12-2 0,7-25 2 0,6-13 2 0,12-31-2 0,1 0-2 0,-1-13-30 0,13 7-37 0</inkml:trace>
  <inkml:trace contextRef="#ctx0" brushRef="#br0">7752 6184 39 0,'0'-56'46'0,"0"12"-8"0,-7 19-10 0,1 25-17 0,-6 75-1 0,-14 75-1 0,14 25-7 0,12-18 0 0,-6-44-2 0,6-45 2 0,0-43-6 0,12-37-62 0,-6-1 2 0</inkml:trace>
  <inkml:trace contextRef="#ctx0" brushRef="#br0">7701 6103 100 0,'-6'-19'12'0,"-19"0"12"0,6 0 3 0,13 13-15 0,6 6-10 0,50 0-1 0,63 0-1 0,43-6-1 0,7 12 0 0,-44 0-1 0,-38 1 2 0,-25-7 2 0,1-7-1 0,-13 7 1 0,-32 0 1 0,-6 0 1 0,-6 0-3 0,7 13-1 0,-1-1 0 0,13 20 0 0,-13 24 0 0,-6 38 3 0,-6 31 4 0,-1 0-4 0,20-25-1 0,-7-18 0 0,-6-45 2 0,0-18 1 0,0-31-3 0,0-32-87 0,0 37 17 0</inkml:trace>
  <inkml:trace contextRef="#ctx0" brushRef="#br0">7701 6741 123 0,'-25'-6'12'0,"-12"0"-3"0,56 6 3 0,68-7-8 0,70 7-2 0,12 0 1 0,-44 0-2 0,-56 0 1 0,-51 0 3 0,-24-6-26 0,-6 6-106 0</inkml:trace>
  <inkml:trace contextRef="#ctx0" brushRef="#br0">11674 6653 121 0,'-19'-6'2'0,"-6"6"2"0,7-6 19 0,24-7-10 0,38 7-9 0,62 0-2 0,57-7 2 0,56 7-2 0,25 0-1 0,-7 12 0 0,-18 0 3 0,-43-6-1 0,-70-6 2 0,-62 0-2 0,-25 0-1 0,-13-1-1 0,0 1-26 0,-31 6-96 0,19 0 86 0</inkml:trace>
  <inkml:trace contextRef="#ctx0" brushRef="#br0">13032 6478 116 0,'0'0'0'0,"-44"-25"32"0,25 19-12 0,19 6-7 0,32 0-15 0,36 19 4 0,1-1-1 0,-19 7 1 0,-31-12 2 0,-13-13 3 0,-12 6-1 0,-19 32 3 0,-31 18-4 0,-7 19 0 0,7-18-1 0,25-7 1 0,6-13-1 0,18-18-1 0,1-13-1 0,6-6 2 0,6 0-33 0,13-6-129 0</inkml:trace>
  <inkml:trace contextRef="#ctx0" brushRef="#br0">14796 4388 17 0,'6'-13'36'0,"7"1"13"0,-7-7-12 0,-6 6-18 0,0 1-6 0,-12 5-7 0,-13 1-2 0,-19 0-1 0,-12 6-2 0,-1 6 0 0,13 13-1 0,7-7 2 0,-7 26-1 0,13-7 0 0,-7 26 0 0,13-7 1 0,-6 6-3 0,6 0 2 0,12-6-1 0,1 13 5 0,6-13-1 0,6 6-3 0,12-5 2 0,1 5-1 0,5-12 0 0,20 0 1 0,6-1 0 0,6 1 0 0,6-19-1 0,7-6 2 0,-1 0-1 0,-5-7 1 0,-1-12-1 0,-6 0-4 0,12-6 2 0,-5-7-1 0,-7-5 0 0,-6-1 1 0,6-6 0 0,-7-6-2 0,-5-7 19 0,6 0-22 0,-13 13 2 0,-18 0 0 0,12-18 2 0,-13 5 0 0,1-6 0 0,-7 0-3 0,0 7 4 0,-6 6 0 0,-6-7-1 0,-7-6 4 0,-12-6-3 0,0 0 0 0,0 25 2 0,-6-6-2 0,6-1-14 0,-6 7 14 0,-1 0-1 0,-5 0 1 0,12 7-1 0,0-8 1 0,-6 8 1 0,-1 11-2 0,-5 1 0 0,5 0 1 0,7 0-2 0,0 6 3 0,-31 6-1 0,6 6-2 0,-6 7-14 0,6 0-38 0,18-6-95 0</inkml:trace>
  <inkml:trace contextRef="#ctx0" brushRef="#br0">15040 5840 4 0,'0'-7'14'0,"-6"-5"28"0,0-1-8 0,-7 1-16 0,-6-1-5 0,-24 13-3 0,-14 0-1 0,1 7-3 0,-7 11-2 0,7 7 1 0,-7 13-1 0,-5 12-2 0,5 6 1 0,1 13 1 0,30 0-2 0,14 6-1 0,11 0 0 0,14 0-1 0,11 7 1 0,14-7-1 0,11 0 1 0,14-12-1 0,-1-7 3 0,19-12-1 0,-12-25 1 0,-1 6-1 0,13-19 2 0,-12-12-2 0,-1-13 2 0,-5-12-3 0,11-7 3 0,-17-6 7 0,-1 7-12 0,-19 5 1 0,0-5-1 0,13-7-3 0,-13-6 6 0,1 0-4 0,-14 0 2 0,1 6-1 0,-6-6 5 0,-1 0-2 0,-12 6-2 0,-6 0 5 0,-7 13-1 0,-5-7 0 0,-7 7-2 0,-7-7 2 0,-12 1-1 0,-6-7 0 0,0 13 5 0,0 12-11 0,-6 0-6 0,-13 13 13 0,0 6-5 0,1 6-1 0,11 19 1 0,-12 19-40 0,44-6-102 0</inkml:trace>
  <inkml:trace contextRef="#ctx0" brushRef="#br0">15165 7254 23 0,'0'-6'6'0,"-6"-6"6"0,-7-7 12 0,1 6-1 0,-32 1-2 0,-12-7-8 0,-13 13-2 0,-6 12-7 0,6 6-2 0,-18 26-1 0,24 6 1 0,-6 12 1 0,0 7 1 0,1 12-2 0,18 13 0 0,18-1-1 0,20 7 1 0,12 0-2 0,25 0 1 0,12-7-1 0,7-18-2 0,19 0-1 0,5-19-2 0,14-6 2 0,-7-25 5 0,-6-7 0 0,18-5 0 0,-12-14-10 0,7-5 0 0,-7-13-3 0,-25 0 3 0,0 6 4 0,0-19 6 0,-6 7 6 0,-13-6 1 0,-6-7-1 0,-6 0 1 0,-7 0-6 0,1 0 0 0,-7-6-2 0,-6-6 0 0,0-7 0 0,0 7 3 0,-6 0 0 0,0 6-1 0,-19-13 4 0,-7 13 2 0,1 0 1 0,-25-13-7 0,-13 19 10 0,-6 7-24 0,-25 6-12 0,37 24-117 0</inkml:trace>
  <inkml:trace contextRef="#ctx0" brushRef="#br0">14671 3205 2 0,'6'-7'31'0,"-6"-5"2"0,0 6-8 0,0-1-8 0,0 1-1 0,0 0-1 0,0 6-5 0,0 0-6 0,0 6 1 0,0 13-1 0,-6 0 2 0,6-7-4 0,0 7 3 0,-6 6-3 0,-1-6 2 0,1 6-1 0,6-13 0 0,0 7-1 0,-6 0 0 0,0-7 0 0,-1 1-1 0,7-7 1 0,0 0-1 0,0-6 2 0,25 7-2 0,19-14 0 0,-6 7-1 0,-7-6 2 0,-12 6-1 0,-13 0-1 0,0-6 2 0,-6 0-14 0,25-1-156 0</inkml:trace>
  <inkml:trace contextRef="#ctx0" brushRef="#br0">14890 3330 26 0,'0'0'14'0,"6"-7"37"0,0 1-10 0,-6 12-23 0,-12 20-3 0,6 5-6 0,-1-12-4 0,7-1-6 0,0-5 5 0,0-13 4 0,0-19 0 0,7-18-5 0,-1-7 0 0,-6 31 6 0,0 7-5 0,0 0-7 0,6 6-177 0</inkml:trace>
  <inkml:trace contextRef="#ctx0" brushRef="#br0">14615 3568 13 0,'0'0'0'0,"-7"0"39"0,1 0-19 0,0 0-2 0,6 0-1 0,0 0-2 0,37-7-4 0,32-5-4 0,44 12 1 0,-69 0-5 0,-7 0-1 0,-12-6-1 0,-6 6-3 0,-13 0-16 0,-6 0-18 0,-18 6-52 0</inkml:trace>
  <inkml:trace contextRef="#ctx0" brushRef="#br0">14521 3687 5 0,'0'0'8'0,"-13"0"21"0,7 6-5 0,6-6-8 0,19 0-4 0,0 0 0 0,12 0-3 0,6-6-3 0,13 6-3 0,-6-7 1 0,0 1 0 0,-13 6 1 0,-12-6-2 0,-13 6-1 0,7 0 0 0,-13 0 0 0,0 0-1 0,0 0 0 0,6 0-1 0,-6-7 0 0,0 7 0 0,6 0 0 0,-6 7 1 0,0-7-3 0,7-7-95 0,-1 7 50 0</inkml:trace>
  <inkml:trace contextRef="#ctx0" brushRef="#br0">13526 4325 0 0,'0'0'0'0,"-12"-13"1"0,-1 1 4 0,1 6 9 0,-1 6 0 0,1-7-1 0,5 7 0 0,7 0-6 0,0 7 0 0,13 5-2 0,6-6 0 0,6 7-2 0,6-1 0 0,19 7-2 0,6 0 0 0,-6 6 0 0,19 0-1 0,-6 6-1 0,-1 7 2 0,-5-13 0 0,-1 6 0 0,6 1 0 0,-18-1 0 0,13 6 0 0,-20-12-1 0,1 7 2 0,-1-1 0 0,-6-6 2 0,1-12-2 0,-20-1 1 0,-6-6-1 0,7-6-2 0,-13 0 2 0,6-6-3 0,-12 6-30 0,-7 6-46 0</inkml:trace>
  <inkml:trace contextRef="#ctx0" brushRef="#br0">13345 5533 24 0,'-7'-12'5'0,"-5"5"0"0,6-5 11 0,12-7-1 0,13 0-8 0,24-12-2 0,14 0-2 0,5-13 1 0,13 0-2 0,13-6 0 0,6 6 0 0,-7 6-2 0,-5 13 2 0,-13-6 0 0,-1 6 0 0,-11-6 0 0,-1 0-1 0,-12 5 1 0,-7 8-1 0,-5-1 2 0,-1 6 0 0,-12 1-1 0,-13 6 1 0,0 6-2 0,0-7 0 0,7 1 0 0,-13 6-12 0,-19 38-45 0,13-13 9 0</inkml:trace>
  <inkml:trace contextRef="#ctx0" brushRef="#br0">13501 6009 44 0,'-12'-13'14'0,"12"13"-10"0,12-6 10 0,38 6-2 0,38 6-6 0,12 26-4 0,6 5 0 0,-6 13 1 0,0 6 0 0,0-5-2 0,7-14 1 0,-13 1 3 0,-19-1 0 0,-25-12-1 0,-31-6 0 0,-7-19-1 0,-6 0-1 0,7-6-4 0,-7 0-16 0,-6 6-25 0,-12 0-22 0</inkml:trace>
  <inkml:trace contextRef="#ctx0" brushRef="#br0">13326 7073 29 0,'-13'0'3'0,"-5"12"0"0,11-5 17 0,7-7-9 0,7 0 0 0,18-13-4 0,12-12-2 0,19-13-3 0,7 1 2 0,6-1-2 0,12-5-1 0,7-8 0 0,6 1 0 0,6 0 2 0,-13 13-2 0,-12 5 1 0,-12-5 0 0,6-1-1 0,0 7 1 0,-13 0 0 0,-6 6 3 0,-12 6-2 0,-7 6-2 0,-6 1 3 0,0-1 0 0,-6 7-1 0,-13 0 1 0,0 6 0 0,0 0-3 0,1-6 0 0,5-1-1 0,-6-5-3 0,-18-1-67 0,6 13 26 0</inkml:trace>
  <inkml:trace contextRef="#ctx0" brushRef="#br0">12838 3580 1 0,'0'0'0'0,"6"-12"15"0,0-1 7 0,7 13-1 0,-7 0-6 0,0 19-4 0,-6 6-5 0,0 12-2 0,0-5-1 0,7-1-2 0,-1-18-1 0,-6-7 1 0,6 0-1 0,13 7 0 0,0-7 1 0,0-12 0 0,-1-13 1 0,1-6 0 0,-6 6-1 0,-7 6-3 0,6 1 2 0,-5 12 0 0,-1 6 1 0,6 13-1 0,-5 0 1 0,-1 0-1 0,0-1 1 0,-12-11 0 0,6-1 2 0,0-19-1 0,0-18-1 0,0 6-1 0,12 0 0 0,13 12 0 0,-6 7-1 0,6 12 1 0,0 7 0 0,-19 6 0 0,1 0 0 0,-1-7 0 0,0 1-8 0,1-1-20 0,11-6-42 0</inkml:trace>
  <inkml:trace contextRef="#ctx0" brushRef="#br0">13282 3636 38 0,'0'-12'13'0,"-6"18"-3"0,12 32 0 0,-6 18-2 0,0 7-2 0,0-7-4 0,0-18 3 0,-12-26-2 0,-1-12 0 0,1-50-4 0,5-31 0 0,7-1 1 0,13 57-1 0,6 19 0 0,6 12 2 0,-7 19-1 0,-18 0 2 0,-25 7-1 0,-6-14-14 0,19-11-29 0,12-7 5 0</inkml:trace>
  <inkml:trace contextRef="#ctx0" brushRef="#br0">13332 3636 26 0,'0'0'4'0,"6"-12"22"0,13 12-16 0,-6 6-4 0,-13 13 1 0,0 0-5 0,0 6-2 0,6-19 1 0,0-6 2 0,19-31-3 0,-6 12 0 0,-13 19-1 0,7 25 2 0,-1 0-1 0,20-6 1 0,-1-32 1 0,6-24-1 0,-5-20-1 0,-1-24 0 0,-12 37-1 0,-19 32 2 0,0 49 1 0,-13 13-1 0,13 19-1 0,-6-19-5 0,0-18-23 0,6-26-28 0</inkml:trace>
  <inkml:trace contextRef="#ctx0" brushRef="#br0">13632 3536 25 0,'19'-18'7'0,"25"-8"-9"0,-19 20-28 0</inkml:trace>
  <inkml:trace contextRef="#ctx0" brushRef="#br0">13069 3386 30 0,'0'0'-27'0</inkml:trace>
  <inkml:trace contextRef="#ctx0" brushRef="#br0">12556 4025 70 0,'-18'0'1'0,"18"0"2"0,62-19 11 0,57-13-4 0,62-5-8 0,32 6-1 0,-13-7-1 0,-31 13-4 0,-69 12 5 0,-43 13 0 0,-32-6 0 0,-19 0 2 0,-6 6-6 0,-13 0-21 0,-30 25-39 0,30-19 50 0</inkml:trace>
  <inkml:trace contextRef="#ctx0" brushRef="#br0">12631 4106 12 0,'0'6'1'0,"-31"7"9"0,25-7 4 0,18-6-4 0,13-6 1 0,19-7-2 0,25-12-1 0,31-12-1 0,38-7-4 0,-1 12 0 0,-5 1-2 0,-26 12 1 0,-12-6-2 0,-25 7 4 0,-25 5 0 0,-19 1-2 0,-13 5 3 0,-6 1-1 0,-6 6-3 0,7-6-1 0,-1-1 1 0,0 7-2 0,0 0 3 0,-6 0 1 0,-6-6-2 0,6 0-10 0,-25 12-34 0,19 0-3 0</inkml:trace>
  <inkml:trace contextRef="#ctx0" brushRef="#br0">12850 4131 56 0,'0'0'6'0,"-18"-13"10"0,18 13-1 0,18 19-2 0,14 12-7 0,18 1-2 0,6-1 1 0,-12 7-2 0,-19-1-1 0,-13-12-1 0,-5-19 2 0,-7-6 1 0,-7-12-7 0,1-19-19 0,0-1-35 0,6 26 12 0</inkml:trace>
  <inkml:trace contextRef="#ctx0" brushRef="#br0">12994 4075 4 0,'-6'-13'2'0,"6"1"1"0,-6 12 19 0,6 6 0 0,-6 31-5 0,-13 20-6 0,0 5-4 0,-12-5-1 0,6-14 2 0,6-11-3 0,6-7-2 0,7-19-2 0,6-6-16 0,0-6-63 0</inkml:trace>
  <inkml:trace contextRef="#ctx0" brushRef="#br0">14815 4375 7 0,'6'-6'33'0,"-6"-13"9"0,6 6-10 0,1-5-7 0,-1 11-13 0,0 1-7 0,0 12 0 0,1 13 1 0,-1 13 0 0,-6 24-3 0,0 25 0 0,6 7-1 0,-6 6 3 0,6-7 3 0,-6-5-3 0,-6-13-2 0,0-13 0 0,0-6 0 0,-1-6 0 0,1-7-1 0,6 1-1 0,0-7 1 0,6-6-1 0,-6-12 0 0,0-7 4 0,0-37-3 0,0-26-3 0,13-24 0 0,-13 0 2 0,0-1-3 0,0-18-3 0,-6-19-5 0,6 0 7 0,-7 44 3 0,1 25 0 0,0 13 1 0,0-7-1 0,-1 12 0 0,20 20-2 0,-7 6 2 0,0 12 0 0,-6 25 1 0,7 44 0 0,-7 44 1 0,0 25 0 0,0 0 4 0,0-31-2 0,6-32 0 0,0-31-2 0,0-25-1 0,-6-25-14 0,-6-43-75 0,0 17-13 0</inkml:trace>
  <inkml:trace contextRef="#ctx0" brushRef="#br0">14389 4713 32 0,'-6'-6'48'0,"6"-7"-9"0,0 7-9 0,13 0-18 0,18-1-4 0,19 1-2 0,6 0-3 0,-6 0-1 0,-18 6 3 0,-7 0-3 0,-19 0 0 0,-6 0 5 0,0-7-1 0,0 7 0 0,-19 19-5 0,0 13-1 0,-6 18 1 0,0-7 1 0,0 1 0 0,13-6 1 0,-7-1-1 0,7-12-1 0,5-12 0 0,7-13 1 0,0 0 2 0,7-19-3 0,11 0-1 0,7 7 0 0,0 12-1 0,0 25 1 0,7 0 0 0,-7-13 1 0,-7 1-1 0,-5-13 0 0,-7 0-10 0,-6-13-35 0,-6 1-108 0</inkml:trace>
  <inkml:trace contextRef="#ctx0" brushRef="#br0">14427 4826 50 0,'-12'-7'41'0,"12"1"-11"0,6 0-5 0,25 0-12 0,25-1-4 0,7 7-4 0,-19-6 0 0,-19 6-7 0,-19 0-132 0</inkml:trace>
  <inkml:trace contextRef="#ctx0" brushRef="#br0">13570 8218 10 0,'-13'-6'37'0,"-5"6"9"0,-7-6-13 0,12 6-17 0,7 6-9 0,6 0-3 0,25-6 2 0,19 0-4 0,6-6 0 0,6 6-2 0,-18 0 0 0,-20 0 5 0,-11-12 0 0,-1 12 0 0,-6-7 0 0,0 14-4 0,-25 18 1 0,-6 18 1 0,-1 1-2 0,1 0-1 0,6-13 0 0,0 1 1 0,0-14 1 0,6-5-2 0,13-7 3 0,6-12-2 0,12 0-1 0,20 6 2 0,-14 0-3 0,14 18 0 0,-7-5 0 0,-13-1 1 0,-6-12-2 0,-6 0-13 0,0-6-27 0,-6 0-73 0</inkml:trace>
  <inkml:trace contextRef="#ctx0" brushRef="#br0">13495 8362 23 0,'-13'-6'49'0,"7"6"-8"0,6-6-19 0,13 6-12 0,30-7-1 0,7 7-1 0,0 0-2 0,-18-6 2 0,-13 6 0 0,-7 0-3 0,-6-6-3 0,-6 0-1 0,7 6-2 0,-7 0-19 0,-13 0-35 0,7 6-35 0</inkml:trace>
  <inkml:trace contextRef="#ctx0" brushRef="#br0">13883 8362 35 0,'-7'-6'38'0,"1"0"3"0,0 6-18 0,6 0-18 0,19 0 4 0,12 0-2 0,0-7 0 0,1 1-4 0,-14 6-3 0,-11 0-9 0,-1-6-23 0,0 12-45 0,-6-6 31 0</inkml:trace>
  <inkml:trace contextRef="#ctx0" brushRef="#br0">13870 8437 29 0,'0'0'13'0,"-12"7"27"0,12-1-8 0,12-6-14 0,26-6-9 0,12-7-6 0,0 7-33 0,-25 6-61 0</inkml:trace>
  <inkml:trace contextRef="#ctx0" brushRef="#br0">14177 8181 22 0,'0'-13'20'0,"12"-6"15"0,-5 13 1 0,-7 25-24 0,0 31-2 0,-7 13-4 0,7-7 0 0,7-25-5 0,-7-12 2 0,-7-13 1 0,7-18 1 0,0-13-3 0,7 6-1 0,5 6 0 0,7-5-1 0,0 5 0 0,-1 7-1 0,-11 25-1 0,5 12 2 0,-6 13 1 0,-6-7-1 0,0-18 0 0,0-6-20 0,7-13-45 0,-1-7-8 0</inkml:trace>
  <inkml:trace contextRef="#ctx0" brushRef="#br0">14415 8412 33 0,'0'0'28'0,"0"0"13"0,-13 7-26 0,7 11-8 0,-1 7-5 0,1 0 1 0,6-6-2 0,13 0 1 0,6-13-1 0,-1-6 2 0,-5-12 3 0,6-20 5 0,-7 7 0 0,-12 0-1 0,-6-6-3 0,0 6-4 0,-26 19-5 0,-5 18-34 0,24 7-80 0</inkml:trace>
  <inkml:trace contextRef="#ctx0" brushRef="#br0">14583 8262 1 0,'0'0'0'0,"0"-12"20"0,0 12 10 0,0-7 3 0,0 1-6 0,0 6-15 0,0 0-9 0,0 25 0 0,0 13 3 0,-6 12-5 0,6-13 1 0,0-5-2 0,0-14 2 0,6-11-2 0,1-1 4 0,-1-19-1 0,6-5 0 0,1-1-2 0,-1-6-1 0,1 6 3 0,-1 6-1 0,-5 7-2 0,-1 12 0 0,7 20-2 0,-7 5-1 0,0 0 1 0,13-12 0 0,0-7 1 0,-7-12 3 0,1-6 0 0,-1-19 1 0,1 0-2 0,-7-19 3 0,0-6 0 0,-6 25 1 0,-6 6-2 0,6 13-2 0,12 12-75 0,-12 1-12 0</inkml:trace>
  <inkml:trace contextRef="#ctx0" brushRef="#br0">14890 8043 33 0,'0'0'20'0,"0"-6"-4"0,6 6 10 0,-6 6-13 0,-6 19-4 0,0 6-3 0,-1-6 1 0,7-18-1 0,0-7 5 0,0-13-5 0,7-12-2 0,-1-6-2 0,-6 12 0 0,6 7 0 0,-6 5-3 0,0 20 1 0,0 6-1 0,0 6 0 0,-6-7 2 0,6-11 3 0,0-14 5 0,6-24-5 0,0 0-4 0,1 25-5 0,-7 6-42 0,0 18-71 0</inkml:trace>
  <inkml:trace contextRef="#ctx0" brushRef="#br0">14965 8375 41 0,'0'0'6'0,"-12"-6"30"0,12 6-13 0,0-7-14 0,31 1-4 0,0 6-3 0,0 0-3 0,13 0 0 0,-25 0-1 0,-7 0-4 0,-5 0-31 0,5 0-28 0</inkml:trace>
  <inkml:trace contextRef="#ctx0" brushRef="#br0">15059 8281 21 0,'-6'-6'30'0,"-1"6"-1"0,1 25-10 0,0 25-9 0,6 0-7 0,0-13-2 0,0-18-37 0,0-6-32 0</inkml:trace>
  <inkml:trace contextRef="#ctx0" brushRef="#br0">15322 8187 2 0,'0'0'1'0,"0"-6"20"0,6-7 8 0,-6-6-22 0,0 19-9 0,-6 32 5 0,-7 12-2 0,1 12 0 0,5-19 2 0,7-12-1 0,0-12 0 0,7-19-6 0,18-13-3 0,0 19 3 0,6 6 4 0,-6 19 0 0,-19 0 6 0,-6-6 3 0,-25-13 4 0,0-6 1 0,-6-12-9 0,12-1-7 0,7 7-32 0,18 6-31 0</inkml:trace>
  <inkml:trace contextRef="#ctx0" brushRef="#br0">15459 8031 34 0,'0'0'0'0,"0"-7"24"0,0-5-11 0,0 12-8 0,-6 19-5 0,0 18-2 0,6 7 4 0,-6-13 1 0,6-18 9 0,0-13 0 0,0-38 5 0,12-12-5 0,1 6-9 0,-7 19-3 0,-6 25-1 0,-6 6-78 0,6 1 26 0</inkml:trace>
  <inkml:trace contextRef="#ctx0" brushRef="#br0">13870 8062 76 0,'0'0'0'0,"0"-13"34"0,6 32-11 0,-6 12-4 0,7-6-5 0,-7-18 0 0,-7-14 0 0,7-30-7 0,0 6-2 0,0 24-2 0,-6 20-1 0,0 12-4 0,12 0-85 0,0-25-20 0</inkml:trace>
  <inkml:trace contextRef="#ctx0" brushRef="#br0">15021 4619 3 0,'0'0'0'0,"0"-6"35"0,0 0-1 0,0-1-4 0,0 1 0 0,0 0-18 0,0 18 0 0,0 26-2 0,-6 6-3 0,0-7 2 0,0 7-7 0,6-6 2 0,-7-1-2 0,7-12 1 0,-6-6 0 0,6-6-2 0,0-13 3 0,6-7 2 0,1-5-5 0,-7-1-1 0,6 1 2 0,-6-7-3 0,6 0 2 0,7 0-1 0,-7 7 0 0,0-1 0 0,7 7 0 0,-7-6 0 0,6 12-2 0,7-7 2 0,0 1 0 0,-13 6 0 0,0 0 0 0,1 6 0 0,-1 1-1 0,0 5-1 0,-6 1 2 0,6 5 0 0,-6 1-1 0,0 6 1 0,0-6 0 0,0 0 0 0,0-7 0 0,0 7 0 0,7-13 0 0,-1 1 1 0,0-1 0 0,1-12 20 0,-1-7-49 0,0 1-155 0</inkml:trace>
  <inkml:trace contextRef="#ctx0" brushRef="#br0">14527 4494 7 0,'0'0'26'0,"0"6"4"0,6-6-5 0,-6-6 28 0,0-7-49 0,0 1 1 0,0-1-1 0,0-5-2 0,0-7 1 0,7 6-2 0,-1-6 1 0,0 0-1 0,0-7 0 0,1 7 1 0,-1 0-1 0,6-6 1 0,-5 6 0 0,-1 0-1 0,6 0-1 0,1 6 1 0,-1 7-1 0,7-7 0 0,6 6 2 0,0 1-2 0,7-1 0 0,-7 7 1 0,31 6-3 0,-25 0 2 0,7 13-1 0,-13-1 0 0,6 7 1 0,-12 6 0 0,0 6-1 0,6-6 2 0,-13-6-3 0,7 0 1 0,-19 0 3 0,6-7 0 0,-6 1-2 0,0-7-1 0,6-6-19 0,7-13-57 0,-13 13 15 0</inkml:trace>
  <inkml:trace contextRef="#ctx0" brushRef="#br0">14921 4200 45 0,'0'0'30'0,"-6"-6"10"0,12 6-13 0,1 0-11 0,5 25-8 0,-6 0-3 0,13-7-3 0,6 1-1 0,-6-13-2 0,6 1-6 0,-13-14-24 0,-5 1-42 0,-7 0 23 0</inkml:trace>
  <inkml:trace contextRef="#ctx0" brushRef="#br0">15096 4168 30 0,'-6'0'19'0,"6"-12"14"0,6 12-6 0,-18 12-8 0,-32 57 9 0,25-37-18 0,1-1-3 0,5-19-5 0,13 1-1 0,0-13-2 0,0 0-26 0,0-19-79 0</inkml:trace>
  <inkml:trace contextRef="#ctx0" brushRef="#br0">15209 4237 10 0,'0'-6'40'0,"0"-13"9"0,0 13-6 0,0 0-24 0,0 12-15 0,0 19 1 0,0 6 1 0,0 1 0 0,0-7-3 0,0-13 1 0,0-6 2 0,0-6 1 0,6-12-6 0,-6-19 2 0,7 6-4 0,-7-7 2 0,0 7 3 0,0 13 2 0,0 6-3 0,-7 24-4 0,7 14 0 0,0 11 2 0,-6-11-1 0,6-14 2 0,0-11-1 0,0-14 1 0,0-5-2 0,0-13 1 0,0 12-2 0,0 7 2 0,0 0-1 0,0 6-1 0,0 0 0 0,0 6 2 0,0-6-3 0,0 0 3 0,0 0-4 0,0 0 0 0,0 0 2 0,6 0-2 0,-6 0-3 0,0 0-16 0,0-6-32 0,7 6-64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12638 5846 14 0,'6'-6'46'0,"-6"-19"-4"0,0 12-12 0,-6 7-10 0,-7 0-10 0,-12 6-2 0,0 12-4 0,-6 7 1 0,0 19-2 0,6 12-1 0,12 12-1 0,26-5-2 0,12-1 0 0,18-12 1 0,1-13 2 0,6-19 0 0,-6-18 0 0,6-19 0 0,-12-6 0 0,-7-7-1 0,0-5 1 0,-18-8 0 0,-13 8 2 0,-13 5-1 0,-12 7 2 0,-19 6-3 0,-6 6 1 0,-12 6-3 0,5 13 2 0,14 7-4 0,11 18-17 0,1 25-97 0,25-38 66 0</inkml:trace>
  <inkml:trace contextRef="#ctx0" brushRef="#br0">12825 6916 52 0,'7'-25'25'0,"5"0"20"0,-12 13-14 0,-12 5-14 0,-20 14-5 0,-5 24-5 0,12 0-3 0,0 19-2 0,19-6 0 0,-1 19-2 0,14-13 1 0,11 0-1 0,14-12 1 0,-1-20 0 0,6-18 1 0,7-12 0 0,-6-26 0 0,-7 7-1 0,-6-7 1 0,-6-12 0 0,-13 6-1 0,0-12 1 0,-18 19-1 0,-7 5 3 0,-18 20-2 0,-7 6-2 0,-6 6-12 0,-7 37-53 0,45-18-31 0</inkml:trace>
  <inkml:trace contextRef="#ctx0" brushRef="#br0">12882 7955 110 0,'-7'-18'13'0,"-5"-20"-1"0,6 19 14 0,-1 19-20 0,-11 25 0 0,-7 25 1 0,6-12-4 0,6 12-2 0,13-6-1 0,19-7 0 0,12-12 0 0,1-12 1 0,5-13 0 0,-5-13 0 0,-1-12-1 0,6-18 1 0,-12-1 1 0,-12 6 0 0,-7-12 0 0,-25 6 4 0,1 13-1 0,-20 6 0 0,1 12-3 0,-1 7-1 0,-6 12-8 0,0 26-53 0,19-7-68 0</inkml:trace>
  <inkml:trace contextRef="#ctx0" brushRef="#br0">12431 5314 74 0,'-6'0'16'0,"6"0"-14"0,0 6 15 0,0-6 19 0,0-6-19 0,25-13-10 0,13-18-3 0,5-13-2 0,1-1-1 0,-13 1 0 0,-12 7 0 0,-13-1 0 0,1 6 0 0,-7 1-1 0,-7-1 1 0,1 7-1 0,-13 6 0 0,-6 12 0 0,7 7 0 0,-1 6 0 0,0 19-1 0,7 6 0 0,-1 19 1 0,13 6-1 0,6 12 1 0,-6 1-2 0,7-1 3 0,11-11-1 0,7-14 0 0,7-12 0 0,-1-19 4 0,0-31-2 0,7-12 3 0,-19 18-1 0,-13 13-3 0,-6-1-11 0,0 7-134 0</inkml:trace>
  <inkml:trace contextRef="#ctx0" brushRef="#br0">13570 7793 16 0,'-13'0'40'0,"7"0"0"0,0 0-15 0,6 0-11 0,0-13-1 0,-6 13-5 0,6-6-5 0,18 6-3 0,32 0-1 0,7-6 2 0,-1 6-2 0,-18-7 1 0,-26 7 0 0,-6-6 3 0,1 0 2 0,-7 6-3 0,0-6-1 0,0 12-2 0,-19 25 1 0,-12 19-1 0,-7 13 5 0,7 6-4 0,6-7 1 0,0-18-1 0,0-6 2 0,12-32 0 0,7-12 3 0,0-19-3 0,12 12-2 0,0 7-2 0,13 6 2 0,12 12-2 0,7 1 3 0,-7 6-2 0,-6-13-1 0,-12 0 2 0,-7 0 1 0,6-6-7 0,7-18-24 0,-6 5-45 0,-13 7 17 0</inkml:trace>
  <inkml:trace contextRef="#ctx0" brushRef="#br0">13501 7980 38 0,'-6'-6'40'0,"0"0"-6"0,31-7-16 0,25 7-7 0,6-6-3 0,0-1-5 0,-31 1-2 0,-6-1-37 0,-6 7-69 0</inkml:trace>
  <inkml:trace contextRef="#ctx0" brushRef="#br0">13839 7605 87 0,'-6'0'5'0,"12"6"14"0,13-6-4 0,6-12-7 0,0-1-4 0,-6-12 1 0,-1-13-3 0,-5-5-1 0,6 5 0 0,-13 1-1 0,0 12 1 0,-6-1-1 0,-6 8 0 0,0 5 0 0,-7 7 0 0,-6 6 0 0,1 19-1 0,-8 18 1 0,8 13 0 0,11 7-1 0,14 5 1 0,5-5 0 0,7-14 0 0,6-18 1 0,6-12 2 0,-6-19 2 0,-6-1 0 0,-13 1-2 0,1-6-18 0,-1 12-107 0</inkml:trace>
  <inkml:trace contextRef="#ctx0" brushRef="#br0">13977 7937 46 0,'-7'-7'29'0,"1"1"10"0,12 0-24 0,13 0-9 0,19 6-1 0,-1 0-3 0,-6-7 2 0,-6-5-3 0,-6 6 1 0,-6-7-12 0,-1 13-21 0,-12 6-51 0,0-6 59 0</inkml:trace>
  <inkml:trace contextRef="#ctx0" brushRef="#br0">13964 8018 27 0,'0'0'0'0,"-19"6"51"0,26-6-21 0,24-6-15 0,19 6-5 0,-6-6-3 0,-7-1-1 0,-37 7-3 0,6-12-35 0,1 12-61 0</inkml:trace>
  <inkml:trace contextRef="#ctx0" brushRef="#br0">14377 7624 29 0,'0'0'16'0,"0"-25"18"0,6 12-4 0,-6 7-18 0,0 31-7 0,0 25 4 0,-6 38-1 0,0-1-5 0,6-12 0 0,6-6-1 0,-12-19 0 0,6-18 0 0,-7-20 0 0,7-12 3 0,13-19 0 0,-1-12-3 0,1 6-2 0,0 0 1 0,5-13-1 0,1 13 0 0,-6 7 0 0,5 11 0 0,1 1-1 0,0 6 1 0,0 13-1 0,-7 18 1 0,-6 0 0 0,1 7-1 0,-1-1 0 0,0-12 0 0,7-6 3 0,-7-13 3 0,0 1 0 0,0-20-2 0,1 1-23 0,-7-7-123 0</inkml:trace>
  <inkml:trace contextRef="#ctx0" brushRef="#br0">11255 5683 61 0,'0'-12'8'0,"6"-20"16"0,-6 20 2 0,-12 6-15 0,-19 37-7 0,-7 32-3 0,7 18 0 0,37-25 0 0,32-18 1 0,18-38 2 0,0-31 2 0,-25-20 2 0,-24-24-5 0,-32 19-1 0,6 43-5 0,0 32-42 0,13 13-48 0</inkml:trace>
  <inkml:trace contextRef="#ctx0" brushRef="#br0">11211 6685 104 0,'0'0'0'0,"-25"-13"17"0,0 57-14 0,13 6 2 0,18 0-3 0,32-25 5 0,-1-37 4 0,1-45-3 0,-20-11-4 0,-11 5-2 0,-14 57-6 0,-5 31-58 0,6-7-20 0</inkml:trace>
  <inkml:trace contextRef="#ctx0" brushRef="#br0">11174 7498 100 0,'-7'-18'5'0,"1"-14"10"0,6 39-8 0,-12 36-2 0,5 14-4 0,26-20 1 0,13-24 6 0,-1-32 3 0,0-37-4 0,-18-7-5 0,-13 44-4 0,0 19-50 0,0 13-24 0</inkml:trace>
  <inkml:trace contextRef="#ctx0" brushRef="#br0">11211 7962 91 0,'-18'0'13'0,"-1"25"1"0,6 12-4 0,32-5-6 0,12-14 1 0,13-24 6 0,0-31 4 0,-19-20-3 0,-25 7-5 0,-25 19-18 0,12 25-109 0</inkml:trace>
  <inkml:trace contextRef="#ctx0" brushRef="#br0">11318 5627 90 0,'-7'-13'10'0,"1"13"-3"0,25 13-1 0,68 12 0 0,95 19-2 0,12 18 0 0,-25-5 0 0,-38-26 0 0,-68-12-2 0,-38-7-10 0,-25 1-59 0,0-13 28 0</inkml:trace>
  <inkml:trace contextRef="#ctx0" brushRef="#br0">11386 6453 95 0,'-18'0'-1'0,"-1"13"4"0,69-26 8 0,94-24-1 0,75-26-6 0,12 13-1 0,-56 19 1 0,-56 6 2 0,-62 0-1 0,-32 0-2 0,-13 12-5 0,-6 13-30 0,-12 19-46 0</inkml:trace>
  <inkml:trace contextRef="#ctx0" brushRef="#br0">11430 6891 65 0,'-25'-12'26'0,"19"6"-22"0,56 6 8 0,75 0-4 0,69 25-4 0,0 0-1 0,-56-7 0 0,-51-5 1 0,-49-13-1 0,-13 0-1 0,-6 0-2 0,-19 6-15 0,-38 19-89 0</inkml:trace>
  <inkml:trace contextRef="#ctx0" brushRef="#br0">11336 7380 56 0,'0'0'0'0,"-50"25"15"0,44-13 3 0,62-31 0 0,88-18-9 0,57-7 0 0,-8 31-4 0,-42 1-1 0,-39-13-3 0,-37 0 4 0,-50 12-2 0,-25 7-4 0,0 12-49 0,-6 1-26 0</inkml:trace>
  <inkml:trace contextRef="#ctx0" brushRef="#br0">11455 7830 35 0,'-18'-12'30'0,"18"5"-13"0,43 1-3 0,64 6-10 0,68 0 8 0,25 25 3 0,-25 0-6 0,-43-6-5 0,-64-6-1 0,-49-13-2 0,-13-7-10 0,-37 7-58 0,25 0 23 0</inkml:trace>
  <inkml:trace contextRef="#ctx0" brushRef="#br0">11205 8031 22 0,'-12'0'20'0,"-14"6"-15"0,58-6 13 0,55 0-6 0,76-6 5 0,43 6-11 0,-5 12-4 0,-32 1 3 0,-44-7 8 0,-38 0 1 0,-49-18 0 0,-19-1 0 0,-13-6-5 0,-6 0-6 0,0 7-17 0,0 6-124 0</inkml:trace>
  <inkml:trace contextRef="#ctx0" brushRef="#br0">14533 7505 4 0,'0'0'4'0,"-6"6"28"0,0 0-3 0,0 0-4 0,12 1-10 0,6-7-4 0,1-13-5 0,6 1-1 0,-7-13-2 0,7 0-1 0,6 0-1 0,0 0 0 0,-13-7 0 0,1 7-2 0,0 6 3 0,-1-6-1 0,-12 0-1 0,6-6 3 0,-6 6-2 0,-6 13-1 0,6-1 0 0,-12 13-1 0,5 6 0 0,-5 1-1 0,-1 11 1 0,1 1 1 0,-1 6-1 0,7-6 1 0,0 6-1 0,-1 6 0 0,7 7 1 0,-6-13 0 0,0 12-1 0,0-5 0 0,6-1 1 0,6-12-1 0,6-7 1 0,1-5 0 0,12-1 0 0,-6-19 3 0,6-6 3 0,-13 7 2 0,-5 6-5 0,-7-1-3 0,6 7-27 0,0 0-65 0,-6 0 63 0</inkml:trace>
  <inkml:trace contextRef="#ctx0" brushRef="#br0">14759 7423 33 0,'0'0'0'0,"-13"-12"50"0,13 12-24 0,6 0-17 0,13-6-1 0,0 6-3 0,6-7 2 0,-13 7-5 0,1 0-3 0,-7 0-34 0,7 0-58 0</inkml:trace>
  <inkml:trace contextRef="#ctx0" brushRef="#br0">14934 7304 37 0,'0'-6'11'0,"6"-6"26"0,0 12-18 0,-6 18-6 0,-6 20-4 0,-6 12-2 0,5-19-5 0,1-6 1 0,6-12 0 0,0-13 0 0,6-6-42 0,-6 6-32 0</inkml:trace>
  <inkml:trace contextRef="#ctx0" brushRef="#br0">15015 7774 1 0,'0'0'0'0,"0"-13"21"0,0 1 6 0,0-7-3 0,0 0-8 0,6 7-5 0,-6 5-6 0,0 7-4 0,0 26 3 0,-12 24-2 0,6 18 1 0,-1 1 1 0,1 0-2 0,6-19-1 0,0-18 0 0,6-20-1 0,1-12 7 0,5-19-3 0,7-12-2 0,0-13-1 0,12 7 1 0,-12-1-5 0,-7 13 3 0,-6 0 1 0,7 19-2 0,-1 6 0 0,-5 31 2 0,-1 7-4 0,0 12 12 0,13-13-16 0,0-24 3 0,-13-7 2 0,25 7-1 0,-12-32 9 0,6-13 3 0,-12-24-3 0,5-13-6 0,-11-6 8 0,-7 31-6 0,-13 26-3 0,7 18-33 0,6 6-42 0,6 0 32 0</inkml:trace>
  <inkml:trace contextRef="#ctx0" brushRef="#br0">15203 7567 11 0,'0'7'15'0,"-6"-7"14"0,12 0-6 0,6-7-12 0,20-5-8 0,-7-7-1 0,-7 0 0 0,-11 7 2 0,-1-7-1 0,6-6-1 0,7 0-1 0,-13 6 1 0,7-6 1 0,-13 6-5 0,0 0 3 0,0 7 2 0,-6-1-1 0,-7 7-1 0,7 0-1 0,-7 12 0 0,7 7-2 0,-6 5 2 0,5 1 1 0,1 6-4 0,6 7 1 0,-6 5-2 0,6 1 3 0,6-1-3 0,0-24 3 0,1 6 0 0,5-13 2 0,7 0 3 0,0-18 2 0,6-7-4 0,-13 13-2 0,1-7-3 0,-7 13-42 0,0 0-14 0</inkml:trace>
  <inkml:trace contextRef="#ctx0" brushRef="#br0">15397 7893 18 0,'0'0'5'0,"-7"0"5"0,7-6 19 0,0-1-14 0,13 7-8 0,6-6-6 0,25 6-3 0,-1 0-1 0,-5 0 12 0,-13-6-40 0,-13 6-20 0</inkml:trace>
  <inkml:trace contextRef="#ctx0" brushRef="#br0">15522 7805 12 0,'0'0'11'0,"-6"0"13"0,-1 19-5 0,-5 12-11 0,-7 13-6 0,7 0-8 0,12-13-36 0,0-25 15 0</inkml:trace>
  <inkml:trace contextRef="#ctx0" brushRef="#br0">15803 7661 6 0,'0'0'7'0,"0"-12"5"0,0-7 9 0,0 13-12 0,-6 6-4 0,-6 31 3 0,-7 19-4 0,0 19 1 0,7-7-3 0,-1-18 0 0,1-19 0 0,12-18 3 0,0-14-6 0,18-11 1 0,7-7 0 0,7 6-1 0,-7 6-2 0,6 19 3 0,-12 26 2 0,-19 5 3 0,-25-5 11 0,-19-14-2 0,-12-11-4 0,12-20-7 0,6 1-21 0,19-1-55 0,13 7 33 0</inkml:trace>
  <inkml:trace contextRef="#ctx0" brushRef="#br0">15722 7430 23 0,'0'6'8'0,"0"0"6"0,6 0 2 0,19 1-6 0,7-14-5 0,11-5 2 0,1-7-2 0,0 0-2 0,-19 1-1 0,-6-8 2 0,-13 1-7 0,-6 0 4 0,0 13 0 0,-12-7 0 0,-7 13-1 0,0 6-1 0,-6 0 0 0,-6 6-2 0,6 13 4 0,6 12-3 0,6 13-2 0,13 0 3 0,19 6 2 0,6-25 6 0,19-6 2 0,12-26-5 0,7 1-21 0</inkml:trace>
  <inkml:trace contextRef="#ctx0" brushRef="#br0">13445 8293 68 0,'-19'-6'20'0,"13"6"-6"0,6-6-1 0,31 6-8 0,50-13-3 0,63-12 3 0,81 0-7 0,70 0-1 0,30 13 1 0,-56 5-11 0,-19 7-9 0,-75-6-9 0,7 12 46 0,-13 13 2 0,-63-12-15 0,-56-1 2 0,-44-12-23 0,-43-1-48 0</inkml:trace>
  <inkml:trace contextRef="#ctx0" brushRef="#br0">13357 8362 60 0,'-6'0'20'0,"-25"-12"-15"0,24 5 2 0,32-5 12 0,7 6-10 0,18-1 2 0,25-18-4 0,75-12-2 0,75 6-5 0,63 6-2 0,44 6 3 0,-45 6-12 0,-18 13-17 0,-68 0 1 0,36 13 56 0,14-1-16 0,-39-5 46 0,-162-7-38 0</inkml:trace>
  <inkml:trace contextRef="#ctx0" brushRef="#br0">6663 3405 76 0,'-13'0'9'0,"-24"-13"-7"0,24 13 1 0,7 0 13 0,6-6 6 0,19 6-15 0,37 0-7 0,44-6 2 0,13 6-1 0,0-6-2 0,-7 6 2 0,-12 0 1 0,-38 0 0 0,-18 6 5 0,-26-6-2 0,-6 6 0 0,-6-6 3 0,0-6-6 0,7 6-13 0,-7 0-98 0</inkml:trace>
  <inkml:trace contextRef="#ctx0" brushRef="#br0">6669 4350 53 0,'-6'0'12'0,"6"-13"8"0,0 13-17 0,25 0 2 0,31-6 6 0,38 0-5 0,25-13-5 0,-19 7 3 0,-37 12 1 0,-51 6-3 0,-24 6-1 0,-1 7-98 0</inkml:trace>
  <inkml:trace contextRef="#ctx0" brushRef="#br0">6475 5139 52 0,'-6'-13'21'0,"-7"13"-17"0,7 0-3 0,6 6 11 0,0-6-4 0,25 7 1 0,25-7-3 0,32-7 0 0,18 1-3 0,-25 0 0 0,-44 0-1 0,-31 6 2 0,0 0 0 0,-6 0-3 0,0 0-21 0,12 0-71 0</inkml:trace>
  <inkml:trace contextRef="#ctx0" brushRef="#br0">6713 6165 36 0,'-13'-6'20'0,"-5"6"-7"0,11 0 11 0,7 0-10 0,38 0-8 0,25 0-2 0,24 0-1 0,13-13 1 0,-37 13 2 0,-26 0 2 0,-30 0 0 0,-7 0-1 0,-7 7-8 0,1-1-121 0</inkml:trace>
  <inkml:trace contextRef="#ctx0" brushRef="#br0">7701 4244 8 0,'0'0'5'0,"-25"0"12"0,7-13-12 0,11 13 4 0,7-6 5 0,7 6 4 0,11 0-11 0,7 0-5 0,26-6 1 0,-1 6-4 0,6 0 2 0,-6 6 2 0,0 0 2 0,13 0-2 0,-1-6-1 0,1 0-1 0,6-6-2 0,-19 6 2 0,31-6 15 0,-50 0-13 0,-6 6-3 0,-12 0 1 0,-1 0 0 0,-6 6-9 0,13 0-91 0</inkml:trace>
  <inkml:trace contextRef="#ctx0" brushRef="#br0">8721 4269 8 0,'0'0'0'0,"-6"0"18"0,0 0-6 0,6 0 0 0,0-7-1 0,6 7-3 0,7-6-1 0,-7 6-2 0,0-6-1 0,13 6-2 0,6 6 0 0,6-6-1 0,0 0 0 0,7 0 0 0,-1 0 1 0,7 0-1 0,-6 0-1 0,-7 0 1 0,-6 0-1 0,-12 0 1 0,5 0-1 0,-5 0 0 0,6-6 2 0,-13 6 0 0,6 0 1 0,-5 0 3 0,-7 0 2 0,6 0 0 0,-6-6-4 0,6-1-3 0,0 1-17 0,-6 6-79 0</inkml:trace>
  <inkml:trace contextRef="#ctx0" brushRef="#br0">10398 4287 6 0,'0'0'0'0,"-13"0"18"0,13-6-5 0,-6-6 14 0,0 5-8 0,6 1-10 0,12 6-8 0,13 0 0 0,13 0 0 0,0 0 2 0,18-6-1 0,6 6 0 0,7-6-1 0,-19 6 0 0,-12-7 2 0,-26 7 10 0,-5-6-4 0,-1 6-6 0,0-6-3 0,-6 12-93 0</inkml:trace>
  <inkml:trace contextRef="#ctx0" brushRef="#br0">6482 5151 21 0,'0'0'15'0,"-13"-6"21"0,13 6-13 0,-6 0-7 0,12 0-6 0,0 6-1 0,19 0-3 0,19 1-2 0,19-7 2 0,5-7-3 0,14 1 0 0,-20 6-2 0,-12 0 1 0,-18 0-2 0,-32-6 2 0,0 6 4 0,-19 0-4 0,-19-6-2 0,-18 6 2 0,0 0-2 0,-19 6 1 0,12-6-1 0,1 0 0 0,18 6 1 0,25 0-1 0,13 1 0 0,31-7 0 0,31-7 1 0,13 1 0 0,-7 0 1 0,-11 0 0 0,-20 6 0 0,-25 0-1 0,-6 0-1 0,0 0-7 0,13 18-45 0,-1-18-26 0</inkml:trace>
  <inkml:trace contextRef="#ctx0" brushRef="#br0">7814 5139 17 0,'0'0'0'0,"-19"0"34"0,7 6-17 0,-1-6 11 0,7 0-16 0,6 0-2 0,19 6 3 0,18-6-8 0,26 0 0 0,-7 0-3 0,-18 0 0 0,-19 0 1 0,-13 0 2 0,-12 0-1 0,-26 0-3 0,-12 0 0 0,1 6-1 0,5 1-1 0,1-7 2 0,18 0 1 0,19 0-1 0,6 0-2 0,25 0 0 0,13 0 2 0,-6 0 0 0,-13 0-2 0,-19 0 2 0,-6 0 0 0,-13-7 0 0,-30 7-1 0,-7 7-1 0,-7-7 4 0,14 0-2 0,30 0-2 0,13 0 2 0,25 0 0 0,19-7-3 0,12 7 3 0,-18 0-3 0,-20 0 4 0,-18 0-2 0,-12 0 0 0,-19 7-2 0,-7-7 3 0,7 0 1 0,6 0-1 0,19-7-1 0,-1 7 1 0,14 0-2 0,-7 0 1 0,0 0 1 0,6 0-2 0,-6 7 2 0,0-7-1 0,0 0 4 0,0-7-5 0,0 7 1 0,0 0-47 0,0 0-51 0</inkml:trace>
  <inkml:trace contextRef="#ctx0" brushRef="#br0">7739 6115 9 0,'-6'0'38'0,"0"-6"0"0,-1 6-17 0,1 6-3 0,0 0-17 0,-1-6 2 0,1 0 0 0,-6 0-2 0,12 0-1 0,-7 0 0 0,7 7-1 0,0-1 1 0,0-6-1 0,0 0 1 0,7 0 1 0,18 0-1 0,19-6 0 0,18 6-3 0,7 0 3 0,-13 0 0 0,-12 0 0 0,-19 0 0 0,0 0 0 0,-12 0 1 0,-13-7 0 0,0 7-1 0,-19 0 0 0,-12 7 0 0,-7-7 0 0,0 6 0 0,-5-6 0 0,11 0 1 0,20 0-1 0,12 0 0 0,37-6-1 0,13 6 1 0,7 0-1 0,-26 0 1 0,-18 6 0 0,-13-6 1 0,0 0-2 0,0 6-87 0</inkml:trace>
  <inkml:trace contextRef="#ctx0" brushRef="#br0">10279 3830 11 0,'0'-6'7'0,"-12"-6"-4"0,12-1-9 0,0-6 18 0,-7 1 3 0,1-1-10 0,-6 0-3 0,-20 0-1 0,-5 7-1 0,-13 6 1 0,0 6-1 0,-7-7 1 0,14 7 1 0,-1 13 0 0,6 6-3 0,1 18 2 0,-1 1-1 0,13 18 2 0,6 0 0 0,19 19-1 0,19 13-1 0,0-7 1 0,-7-12-2 0,20-6 1 0,-1-13 1 0,13-6-1 0,-7-19-1 0,1-13 3 0,-1-12-1 0,1-12 0 0,6-19 0 0,81-45 0 0,-81 45 0 0,-26-6 1 0,-18 5 0 0,0-12 0 0,0-6-1 0,0-12 0 0,0-1 2 0,-18 7 1 0,-26-13-3 0,-25-6-79 0</inkml:trace>
  <inkml:trace contextRef="#ctx0" brushRef="#br0">10410 4231 5 0,'-6'0'19'0,"6"-6"2"0,0 6-14 0,6 0-3 0,7 6 3 0,12-6-2 0,6 0-2 0,7 6 1 0,6 1-3 0,6-1 0 0,0-12 0 0,-13-1 0 0,-12-5-1 0,-18 12 2 0,-14 0 1 0,-24 0 1 0,-13 0 0 0,-6-6-2 0,-6 6 0 0,12 0-2 0,7 0 2 0,11 0-1 0,14 0 0 0,6 0 1 0,6 0 0 0,6 0-2 0,13 0 0 0,18 0 0 0,7 0 0 0,-6 0 1 0,-1 0-1 0,-12 0 0 0,-12 0 0 0,-7 0 1 0,-6 0 2 0,-13-7-2 0,-30 7-1 0,-7 0 1 0,0 7 0 0,6-1 1 0,25-6-1 0,13 0 0 0,12 0-1 0,25 0 1 0,19-6-2 0,13 6 2 0,-1 0-1 0,-18 0 0 0,-12 0 1 0,-20 0-1 0,-12 0 4 0,-12-7-3 0,-32 7-1 0,-19 0 1 0,1 0 0 0,18 7-1 0,13-7 1 0,18 0-1 0,13 0 1 0,31 0-1 0,26-7 1 0,18 1 0 0,0 0-1 0,-13 0 0 0,-37-1 0 0,-18 7 1 0,5 0-121 0</inkml:trace>
  <inkml:trace contextRef="#ctx0" brushRef="#br0">13670 1759 1 0,'0'0'6'0,"-6"-32"13"0,-1 7 7 0,1 7-5 0,0-1-6 0,0 19-6 0,-1 6-5 0,-5 44 1 0,6 13 0 0,-1-1-2 0,7-5-2 0,7-14 0 0,-1-11 1 0,-6-7 0 0,0-6 0 0,-13-13 0 0,13-6 0 0,0 0 0 0,-6-13-1 0,6-6 0 0,-6 1-1 0,6 5 0 0,0 1 0 0,6-7 1 0,7 6-1 0,-1 7-1 0,-6 0 1 0,7 0 0 0,-1-7 0 0,14 7 0 0,-14 6-1 0,13 12 1 0,-6 1 0 0,6 6 0 0,-6 6 0 0,-7 6 1 0,-6 0 1 0,-12-6 3 0,-13-6-1 0,-18-6 0 0,-1-7 0 0,1-12-2 0,12-1 0 0,6 7-1 0,13 7-1 0,-1-7 0 0,1 6 1 0,6-6-1 0,-6 6 0 0,0 0-1 0,-1-6-18 0,7 0-105 0</inkml:trace>
  <inkml:trace contextRef="#ctx0" brushRef="#br0">12669 1377 11 0,'0'0'26'0,"6"-6"-4"0,-6 6-5 0,-6 0-6 0,-7 6-1 0,1 0-1 0,-1-6-2 0,7 0-2 0,0 0-1 0,6 0-1 0,-6 0-1 0,-1 0-1 0,1 6 0 0,6 7 0 0,-6-1 1 0,0 13 0 0,6 7-1 0,-7-7 0 0,7 12 0 0,7-5 0 0,-1-1-1 0,0 0 2 0,-6 7-3 0,6-7 3 0,-6 7-3 0,0-1 2 0,13 1-1 0,-13 6 1 0,6 12-1 0,-6-12 0 0,0-1 1 0,0 8 0 0,0-8-1 0,6 7 1 0,1-12-1 0,-1 18-2 0,-6-18 3 0,0 12 0 0,0 0-1 0,0-12 1 0,0 18-1 0,0-12-1 0,0-7 1 0,6 13-1 0,-6-25 1 0,0 13 0 0,0 0 0 0,0-1-1 0,0-12 2 0,0-6 0 0,0-7 0 0,0 7-2 0,0 0 2 0,0 0-2 0,0-7 2 0,6 7-1 0,-6-13 0 0,13 7-1 0,0-1 2 0,5 1-2 0,1-13 2 0,6 6-1 0,-6-6 0 0,0 6 0 0,6 1 0 0,-13-7 0 0,1 0 1 0,-7 0 0 0,-6 0 0 0,-6-13-47 0,6 1-29 0</inkml:trace>
  <inkml:trace contextRef="#ctx0" brushRef="#br0">13138 1389 30 0,'0'0'8'0,"-12"-6"35"0,5 6-23 0,14 0-15 0,5 0 3 0,13 0-3 0,0 0-3 0,7-6 0 0,-14 6 1 0,-11 6 3 0,-1 0-1 0,-6 1-1 0,0-1 0 0,6 6-1 0,-6 13-1 0,0 0-1 0,0 0 0 0,0 7 0 0,0 12-1 0,0-1 1 0,0 1 0 0,0 13-1 0,0-1 0 0,0 6 0 0,0 7 1 0,0-12-1 0,0 5 0 0,0 7 0 0,0-6-1 0,-6-1 1 0,6-5 1 0,0 5 0 0,0 1 1 0,6-13-2 0,-6 6 2 0,0-12-3 0,0 6 3 0,0-19-2 0,0 1 1 0,0-1 0 0,0-6-1 0,0 6 1 0,0-6-1 0,0-6 2 0,-6 6-1 0,6-12-1 0,0 5 0 0,0-5 0 0,6 0 1 0,-6-1 0 0,0-6 0 0,0 1-1 0,0-1 0 0,0-6 1 0,0 6 0 0,-6-6 2 0,0 0 0 0,-1 0 0 0,-5 6 1 0,-1-6-1 0,1 7-1 0,-1-1 0 0,7 0-1 0,6-6 0 0,-6 0-7 0,12-6-145 0</inkml:trace>
  <inkml:trace contextRef="#ctx0" brushRef="#br0">11512 1802 2 0,'-13'0'26'0,"7"-6"-6"0,6 0-6 0,0 0-2 0,6-7-3 0,19-6-4 0,13 7-2 0,5 6-2 0,-11 12 0 0,-26 19 2 0,-19 0 1 0,-12 6-2 0,13-18-1 0,12-1-1 0,12 7 0 0,7 6-1 0,0 0 2 0,-19 0 3 0,-25-12 3 0,-13-1-3 0,13-12-6 0,7 6-22 0,18-6-66 0</inkml:trace>
  <inkml:trace contextRef="#ctx0" brushRef="#br0">11712 1765 49 0,'-13'-13'10'0,"7"1"-3"0,25-1-5 0,6 7 9 0,0 6-5 0,-6 13-3 0,-1 12 0 0,-11 6-1 0,-7-6 1 0,-7 0-2 0,-5 0 1 0,-13 6 1 0,0-6 0 0,6-6-2 0,19-13 0 0,13-6-1 0,30-18 1 0,20 5-1 0,-1 7 1 0,-18-7-1 0,-37 13 1 0,-14 7-1 0,7-1-14 0,13 0-51 0,-13-6 39 0</inkml:trace>
  <inkml:trace contextRef="#ctx0" brushRef="#br0">13576 2259 5 0,'0'0'3'0,"-6"0"1"0,-19 7 15 0,6-7 3 0,19 0-3 0,44 0-14 0,0 0-4 0,6 6-2 0,-13 0 2 0,-30 0-1 0,-14-6 4 0,-24 0-2 0,-38 13-1 0,7-1-1 0,5 1 0 0,32-7 1 0,25-6-1 0,13 0 1 0,31-6-1 0,18 0 1 0,1-1-2 0,-26 1 1 0,-24 6 1 0,-19 0 0 0,-32 0 0 0,-12 6-1 0,6 1 1 0,19-7-1 0,19 0 0 0,18 0-1 0,26 0 1 0,6-7-1 0,-26 1 1 0,-5 0 0 0,-13 6 1 0,-6-6-1 0,6 6 0 0,-7 0-1 0,7 0 1 0,0 0 0 0,0 0-1 0,0 0 1 0,0 6 0 0,0-12 2 0,7 6-3 0,-7 0 1 0,0 0 0 0,0 0-1 0,6 0 1 0,-6 6 0 0,0-12-86 0</inkml:trace>
  <inkml:trace contextRef="#ctx0" brushRef="#br0">12863 1477 54 0,'-6'-13'11'0,"-1"1"3"0,7 6 2 0,0 18-1 0,-6 32 1 0,0 0-10 0,12-7-2 0,0-18 0 0,-6-19 12 0,-6-19-10 0,-6-18-2 0,12 18-4 0,0 7 1 0,6 5-15 0,0 7-31 0,0 0-36 0,-6 7 60 0</inkml:trace>
  <inkml:trace contextRef="#ctx0" brushRef="#br0">12919 1934 43 0,'-12'-19'37'0,"18"7"-22"0,7 5-3 0,5 26 2 0,-18 12-5 0,7-6-4 0,-14-12 4 0,-5-19 1 0,6-19-5 0,6-25-4 0,6 12-1 0,-6 32 0 0,0 6 0 0,0 12-1 0,-6 1-14 0,12-1-40 0,6 13-29 0</inkml:trace>
  <inkml:trace contextRef="#ctx0" brushRef="#br0">12951 2216 6 0,'0'0'5'0,"-7"-13"32"0,7 13-16 0,7 0-14 0,-7 13-4 0,6-1-1 0,-6-6-2 0,0 1-40 0,0-1 3 0</inkml:trace>
  <inkml:trace contextRef="#ctx0" brushRef="#br0">12919 2466 65 0,'0'0'3'0,"0"-6"0"0,13 6-30 0,-7 6-17 0</inkml:trace>
  <inkml:trace contextRef="#ctx0" brushRef="#br0">12919 2560 2 0,'0'0'0'0,"0"19"9"0,0 6-16 0,7-19 3 0</inkml:trace>
  <inkml:trace contextRef="#ctx0" brushRef="#br0">12919 2729 15 0,'-12'19'26'0,"5"-1"-23"0,20-11-46 0</inkml:trace>
  <inkml:trace contextRef="#ctx0" brushRef="#br0">12938 2942 39 0,'0'-7'3'0,"0"-24"0"0,13 12 3 0,-7 13 11 0,-6 19 7 0,0 18-17 0,0 19-2 0,0-13-3 0,6-5-1 0,-6-13 2 0,-6-19 2 0,0-25-2 0,6-19-2 0,0-19-1 0,0 19 1 0,0 13-1 0,0 12 0 0,6 13 1 0,-6 18-1 0,6 32 0 0,-6 19 0 0,0-7 2 0,0-24-2 0,0-20 3 0,-6-31 2 0,0-31-3 0,6 6-2 0,6 19 0 0,-6 19 0 0,0 0-4 0,-19 0-34 0,13-7-41 0</inkml:trace>
  <inkml:trace contextRef="#ctx0" brushRef="#br0">13564 2309 0 0,'0'-6'2'0,"6"6"10"0,-6-6-2 0,0 6-1 0,-13 0 3 0,1 6-2 0,6 0-7 0,12 1 1 0,13-7 1 0,18 0-2 0,19 0-1 0,-5 0-1 0,-26 0-1 0,-13 0 5 0,-18-7 2 0,-25 7-5 0,-26 0 0 0,-12 7-1 0,26-1 0 0,18 0 0 0,18-6 1 0,32-6-1 0,32 0-2 0,18-7 1 0,-6 13-1 0,-32-6 0 0,-37 6 3 0,-12-6 0 0,-45 6-1 0,-24 6 0 0,0 6 0 0,24-12-1 0,39 0 2 0,18 0-2 0,43-6 0 0,26-6 1 0,19-7-2 0,-26 19 0 0,-37-6 1 0,-25 6 2 0,-31 6 1 0,-32 6-2 0,-12 1 1 0,7-7-1 0,36-6 1 0,26 0-1 0,25 0-1 0,37-6 0 0,13 0 1 0,-6-1-2 0,-32 7 1 0,-31 0 2 0,-19-6-1 0,-37 12-1 0,-7 1 2 0,7-1-2 0,31-6 0 0,25 0-1 0,12 0 2 0,38-6-1 0,0-13 0 0,-12 13 0 0,-19 6-1 0,-7 0-18 0,1 12-41 0,-7-12 29 0</inkml:trace>
  <inkml:trace contextRef="#ctx0" brushRef="#br0">7814 4250 12 0,'-6'-6'37'0,"-7"-1"4"0,1 7-19 0,-1-6-8 0,13 6-5 0,13 0-7 0,37 0 1 0,31 0 1 0,44-6 0 0,44 0-3 0,31-1 2 0,1 14 0 0,-26 5 1 0,-38 1-2 0,-55-7 0 0,-38 0 0 0,-32-6 0 0,-24 6 5 0,-32-6-4 0,-50 0-2 0,-44 0 0 0,-18 0 0 0,0 7-1 0,-7-1 0 0,6 0 2 0,32 0-1 0,31 1 0 0,38-7-1 0,31-7 1 0,6 7 0 0,19-6 0 0,13 0 1 0,43 0 1 0,51-7-2 0,49 1 0 0,32 5-1 0,6 7 0 0,-13 0 1 0,-31 7 0 0,-43-1-2 0,-57-6 3 0,-32 0-2 0,-18 0 2 0,-12-6 0 0,-32 6-1 0,-31 0-1 0,-44 0 2 0,-150 6-3 0,238-6 1 0,-176 12 1 0,45 1 0 0,30-7-1 0,38 0 0 0,38-6 1 0,19 0-1 0,18-6 1 0,6 12-1 0,7-6 0 0,19 0-1 0,43-6 0 0,50-13 2 0,51 1 0 0,24 11-3 0,7 1 3 0,-7 6-2 0,-12 0 2 0,-37 0-2 0,-45 6 1 0,-31-6 0 0,-24 0-1 0,-20 0 2 0,-6-6 3 0,-6 6 0 0,0-6-1 0,0 6-2 0,-18-13-1 0,-14 13-24 0,1 7-125 0</inkml:trace>
  <inkml:trace contextRef="#ctx0" brushRef="#br0">6225 5308 36 0,'0'0'0'0,"-6"-13"36"0,0 1-12 0,6 5 2 0,6 45-10 0,6 75 0 0,7 62-9 0,6 19 0 0,-6-31-3 0,6-13 0 0,-13-25-1 0,7-31-2 0,-19-25 1 0,0-38 1 0,0-37-32 0,6-50-112 0</inkml:trace>
  <inkml:trace contextRef="#ctx0" brushRef="#br0">6150 5264 89 0,'-19'-13'4'0,"0"13"-4"0,13 0 13 0,6 7-6 0,13-1 5 0,43 0-1 0,38-12-1 0,25 0-5 0,31-1-6 0,25 1 4 0,25-6-3 0,0 5 0 0,-6 1 0 0,-18 0-1 0,-14 0 2 0,-5-1-2 0,-26 7 1 0,-25 0 1 0,-18-6-1 0,-13 6-1 0,0-13 0 0,-6 13 1 0,-19-6 0 0,-13 6 2 0,-18 0 5 0,-6 13-4 0,-1 12-1 0,-5 25-1 0,-7 37 3 0,-7 39-2 0,1 24 0 0,6 6 1 0,0-18-1 0,6-19-2 0,-6-6 1 0,-6-32 0 0,0-18 1 0,-13-13-3 0,0-31-64 0,7-19-18 0</inkml:trace>
  <inkml:trace contextRef="#ctx0" brushRef="#br0">6250 6372 69 0,'-25'-6'27'0,"0"6"-21"0,25-7 22 0,6 7-15 0,57-12-6 0,49-1-4 0,45 7-1 0,43 0 2 0,19-7-5 0,19 1 3 0,-7 5-4 0,-18 1 3 0,-32 6 0 0,-30 0 1 0,-14 0-2 0,-30-6 0 0,-26 6 5 0,-25-6 2 0,-18-1 1 0,-1 1-4 0,-5 0-1 0,-7 0-1 0,-13-7 0 0,-12 1-34 0,-6 5-110 0</inkml:trace>
  <inkml:trace contextRef="#ctx0" brushRef="#br0">6469 3480 39 0,'0'0'4'0,"-13"-19"14"0,13 13 13 0,32-7-16 0,18 7-2 0,44-6-2 0,25-1-4 0,-1 13-3 0,-24 0-3 0,-44 0 9 0,-25 0-3 0,-37 0-1 0,-51-6-3 0,-43-13 3 0,-13 13-3 0,25 6-3 0,44 0 1 0,38 0-2 0,12 6 2 0,43 7 0 0,39-1-1 0,49-12 2 0,13 0-3 0,-31 0 2 0,-45-6 0 0,-55 6 2 0,-44 0-3 0,-69 0 1 0,-44 0 0 0,-13 0 0 0,20 12 0 0,37 1 1 0,49-7-1 0,39-6 0 0,50 0-2 0,49-12 1 0,51 5-1 0,6 1 2 0,-25 6-2 0,-44-6 1 0,-50 6 1 0,-25-6 3 0,-38 6-4 0,-56-7 1 0,-31 7 1 0,-6 0-2 0,24 13 0 0,45-1 0 0,43-12 1 0,25 7 0 0,38-14-2 0,37 1 1 0,20 0 0 0,-26 6 0 0,-25 0 0 0,-19 0 0 0,-19-6 1 0,-5-1 0 0,-7 7-1 0,0-6 0 0,0 6 1 0,6 0-2 0,-6 0 1 0,6 6 0 0,-6-6-1 0,0 7 3 0,6-7-3 0,-6 0 1 0,0 6-1 0,0-6-21 0,7 6-104 0</inkml:trace>
  <inkml:trace contextRef="#ctx0" brushRef="#br0">7858 3374 54 0,'0'0'0'0,"-19"6"30"0,13-6-17 0,6 6 14 0,0-6-22 0,19 6 1 0,31-6 0 0,12 0 0 0,1 7-2 0,-19-7 1 0,-38 6 0 0,-19-6 1 0,-43 0-4 0,-25 0 0 0,-1 0-3 0,14 6 3 0,24-6-2 0,25 6 1 0,25-6 0 0,32-6 1 0,43 0 0 0,19 0-1 0,-25 6 0 0,-25 0 0 0,-37 0 1 0,-26-7 0 0,-37 7-1 0,-37 7-1 0,-13-7 1 0,18 6-1 0,51 0 0 0,31-6 1 0,38 0-2 0,55-6 1 0,14 0 1 0,-13 6-1 0,-38 0 0 0,-50 0 1 0,-12 0 0 0,-7 0-1 0,1 0 1 0,12 0-6 0,19 0-71 0,-13 6 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3066 2560 3 0,'0'-19'5'0,"18"-19"8"0,-5 1 11 0,-19 12 2 0,-19 6-7 0,-7 13-4 0,7 12-10 0,0 19 1 0,6 19 2 0,13 19 1 0,0 12-6 0,18-6-1 0,20-13-1 0,5-31 1 0,7-19 0 0,0-37 2 0,0-25-3 0,-1-20 1 0,-24 14-2 0,-19 5 1 0,-31 7 0 0,-13 0 5 0,-18 38-6 0,-13 31-1 0,12 37-24 0,38 7-81 0</inkml:trace>
  <inkml:trace contextRef="#ctx0" brushRef="#br0">3184 3730 61 0,'0'-12'4'0,"-18"-13"14"0,-7 19-4 0,6 12-4 0,0 31 4 0,-6 26-1 0,6 18-7 0,19-6-5 0,38-12 0 0,18-25 1 0,0-32 1 0,1-31 0 0,-13-25 0 0,-19-19-1 0,-19-19 0 0,-31-6 2 0,-19 44 0 0,-25 44-4 0,-18 44-18 0,24 18-94 0</inkml:trace>
  <inkml:trace contextRef="#ctx0" brushRef="#br0">3266 5013 44 0,'-13'-25'36'0,"-5"19"-34"0,11 6 10 0,-18 25 4 0,-12 38 1 0,24-1-12 0,26 7-3 0,18-19 0 0,13-25 1 0,12-25 1 0,0-31 0 0,-18-25-1 0,-13-13-2 0,-19-12 4 0,-37 18 5 0,-13 44-10 0,-31 44-7 0,-13 32-51 0,57-14-17 0</inkml:trace>
  <inkml:trace contextRef="#ctx0" brushRef="#br0">3235 6234 62 0,'0'-6'15'0,"-13"-7"-10"0,0 20-4 0,-5 30 9 0,5 7 7 0,1 12-10 0,18-6-6 0,19 7 0 0,6-7-1 0,7-13 2 0,-1-18 0 0,13-13 1 0,0-24 0 0,-12-26 1 0,-13 0 0 0,-12-12-1 0,-13-1-1 0,-19-5 2 0,-13 18 5 0,-5 13-6 0,-7 24-3 0,-18 45-11 0,-1 18-58 0,50-25 9 0</inkml:trace>
  <inkml:trace contextRef="#ctx0" brushRef="#br0">3297 5495 112 0,'-6'-6'2'0,"-7"6"11"0,13 0-1 0,7 6-9 0,-1 1-18 0,0 12-97 0</inkml:trace>
  <inkml:trace contextRef="#ctx0" brushRef="#br0">3278 5690 59 0,'0'0'28'0,"-6"6"-17"0,19-6-14 0,-7 6-71 0</inkml:trace>
  <inkml:trace contextRef="#ctx0" brushRef="#br0">3285 5890 70 0,'-7'6'19'0,"7"25"-89"0</inkml:trace>
  <inkml:trace contextRef="#ctx0" brushRef="#br0">5599 2873 64 0,'0'0'0'0,"0"-6"4"0,-12-26 5 0,6 20-3 0,-7-7 13 0,-24 19-2 0,-13 19-9 0,-7 25-4 0,13 12 1 0,26 19 0 0,18 0-2 0,87 75-1 0,-24-112 0 0,6-26 0 0,-7-18-2 0,1-38 2 0,-13-25 1 0,-19-18-2 0,-18-7 1 0,-26 31 0 0,-18 13 1 0,-32 25 0 0,-12 13-1 0,0 18-1 0,-6 25-22 0,6 44-97 0</inkml:trace>
  <inkml:trace contextRef="#ctx0" brushRef="#br0">5781 4363 72 0,'0'-7'9'0,"-25"-37"16"0,6 32-19 0,0 12-3 0,-6 12 9 0,-6 32-1 0,0 13-8 0,18 18-1 0,19-13-4 0,32-12 3 0,12-12 0 0,0-26 2 0,6-24-2 0,-12-26 1 0,-13-18-1 0,-12 0 1 0,-13-19 0 0,-31 12 0 0,-31 25 0 0,-6 20-2 0,-1 43-16 0,13 31-46 0,37-25-3 0</inkml:trace>
  <inkml:trace contextRef="#ctx0" brushRef="#br0">5768 5583 60 0,'-18'-31'40'0,"-14"0"-21"0,20 24-7 0,-7 14-8 0,-6 30 8 0,0 13-5 0,0 6-4 0,19 1-3 0,18 12 0 0,19-7 0 0,7-18 1 0,0-6 0 0,-1-32 1 0,7-19-1 0,0-30 0 0,-13-14 0 0,-19-12 1 0,-18-6-1 0,-25 0 0 0,-13 13-1 0,0 37-8 0,1 18-59 0,36 7 20 0</inkml:trace>
  <inkml:trace contextRef="#ctx0" brushRef="#br0">5743 4844 153 0,'0'-12'4'0,"-12"-13"-1"0,12 37-24 0,19 20-43 0,-19-32 27 0</inkml:trace>
  <inkml:trace contextRef="#ctx0" brushRef="#br0">5693 5064 88 0,'0'12'3'0,"-6"38"-29"0,12-31-19 0</inkml:trace>
  <inkml:trace contextRef="#ctx0" brushRef="#br0">5649 5264 71 0,'-12'-6'43'0,"6"6"-43"0,12 12-79 0</inkml:trace>
  <inkml:trace contextRef="#ctx0" brushRef="#br0">8014 2910 74 0,'-43'-31'19'0,"-8"19"-4"0,8 24-9 0,-1 38-1 0,6 19 4 0,7 25-4 0,25 6-4 0,25-12 0 0,18-19-2 0,19-19 1 0,13-32-2 0,6-30 4 0,-6-32-1 0,-13-6 0 0,-24-13 1 0,-14-12-1 0,-24-19 2 0,-25 19 1 0,-19 19 9 0,-13 6-8 0,-18 44-5 0,6 37-12 0,6 38-83 0,63-51 58 0</inkml:trace>
  <inkml:trace contextRef="#ctx0" brushRef="#br0">7971 4156 97 0,'0'0'0'0,"-32"-38"4"0,20 32-4 0,5 12 5 0,-24 19 6 0,0 38-5 0,18 25-6 0,32-1 0 0,31-12 0 0,13-25-1 0,18-31-2 0,-12-25 1 0,-19-38 3 0,-25-31 1 0,-19-19-1 0,-18-6 1 0,-13 19 2 0,-19 31 1 0,-6 25-4 0,-6 18-1 0,-13 39-34 0,25 5-44 0</inkml:trace>
  <inkml:trace contextRef="#ctx0" brushRef="#br0">8096 5276 64 0,'-25'-18'23'0,"0"30"-21"0,6 19-1 0,6 32 4 0,13 0 1 0,13 5-4 0,31-11-2 0,12-20 2 0,13-24-1 0,-13-38 4 0,-6-31 8 0,-25-26-2 0,-25-12 2 0,-37 7-5 0,-20 49-10 0,-18 32-50 0,38 6-33 0</inkml:trace>
  <inkml:trace contextRef="#ctx0" brushRef="#br0">8114 4813 109 0,'0'-31'17'0,"0"37"-37"0,0 25-70 0</inkml:trace>
  <inkml:trace contextRef="#ctx0" brushRef="#br0">8039 4982 47 0,'0'6'2'0,"-12"26"0"0,12-1-44 0</inkml:trace>
  <inkml:trace contextRef="#ctx0" brushRef="#br0">8033 5120 83 0,'-6'0'2'0,"-7"-6"-64"0</inkml:trace>
  <inkml:trace contextRef="#ctx0" brushRef="#br0">2928 6998 18 0,'0'0'24'0,"0"0"-7"0,-6 0-11 0,6 0 2 0,0 6 9 0,0-6-1 0,-7 0-6 0,7-6-5 0,-6 6-2 0,6 0-2 0,-6 0 0 0,6-7 0 0,-6 1 1 0,6 6-1 0,-7-6 0 0,7 0 0 0,-6-1 0 0,0 1 0 0,6 0 0 0,-6 6 2 0,6-6 0 0,-7 6 0 0,7 0-1 0,0 0-1 0,0 0 0 0,7 0-2 0,18 0 1 0,6 6 0 0,6-6 0 0,1 0-1 0,-7-13 2 0,-6 7-1 0,-18 6 1 0,-1-12 0 0,-6 12 0 0,0-7 0 0,0 7 0 0,-6 13-1 0,-1 24 2 0,-11 32 4 0,-1 25 0 0,13-6-2 0,6-19-1 0,0-13-3 0,0-37 1 0,0-19-41 0,-7-13-77 0</inkml:trace>
  <inkml:trace contextRef="#ctx0" brushRef="#br0">2859 7223 117 0,'0'-6'8'0,"0"-7"4"0,50 1 10 0,19-1-16 0,-6 7-3 0,-32-7-4 0,-12 13-49 0,-13-6-46 0</inkml:trace>
  <inkml:trace contextRef="#ctx0" brushRef="#br0">3322 7160 103 0,'-6'-6'10'0,"12"0"2"0,19-7-5 0,-6 7-4 0,-7-6 1 0,-5-7-1 0,-7 0 2 0,0 0-3 0,0 7-1 0,-7-1 0 0,-5 1 1 0,-1 5-2 0,-12-5 0 0,7 12 1 0,-7 0 0 0,6 6 0 0,6 7-1 0,1-1 0 0,6 1 0 0,-1-1 0 0,7 13 0 0,7-6 0 0,5 6 0 0,13 0 0 0,-6 0-1 0,0 13 1 0,6-7 1 0,0 7-1 0,-19-7 1 0,-6 0-1 0,-13 1 2 0,-12-20 1 0,7-6 0 0,-14-18-1 0,7-13-1 0,7-7-1 0,5 1 2 0,26-13-2 0,12 7-2 0,12 18-11 0,13 6-36 0,-12 7-46 0</inkml:trace>
  <inkml:trace contextRef="#ctx0" brushRef="#br0">3591 7123 75 0,'0'-6'13'0,"-12"-13"18"0,12 13-4 0,-7 6-17 0,-5 18-1 0,-1 20-6 0,1-7 2 0,12 7-1 0,0-1-2 0,25-12 1 0,0-6-1 0,6-6 0 0,-12-13 0 0,6-13 1 0,0-12-2 0,0 0 0 0,-19 6 1 0,0-6-2 0,-6 0 2 0,0 13-2 0,7-1 0 0,-7 1 0 0,0 5-9 0,-7 7-77 0,1 0 12 0</inkml:trace>
  <inkml:trace contextRef="#ctx0" brushRef="#br0">3597 6979 65 0,'-6'-19'17'0,"6"0"10"0,6 13-11 0,1 6 2 0,-14 0-5 0,-11 38 0 0,-1 18-6 0,6 13-8 0,1-7 3 0,6-11-1 0,-1-14 0 0,-5-12 0 0,6-12 1 0,6-13 0 0,0-7 0 0,25-11-1 0,6 11 0 0,0 1-1 0,13 6 0 0,6 13 0 0,-13-13 0 0,-18 0 1 0,-19-7 0 0,0-11 0 0,0-1 0 0,0-19-1 0,0 1 1 0,0 5 0 0,0 14 4 0,-6 5-1 0,6 19-3 0,-13 51 1 0,-12 30 5 0,13 13-4 0,12-12 0 0,6-25 1 0,-6-13-1 0,0-38 0 0,0-12-6 0,-6-31-94 0,-7 18 3 0</inkml:trace>
  <inkml:trace contextRef="#ctx0" brushRef="#br0">2609 7743 135 0,'-13'0'4'0,"-12"0"0"0,25 6 19 0,32-6-14 0,68-6-3 0,75-13 0 0,44 13-5 0,12 6 0 0,-12 12 4 0,-62-6-1 0,-63-6 0 0,-44 0-2 0,-38 0 0 0,-12-12-5 0,-25 6-57 0,-19 6-61 0</inkml:trace>
  <inkml:trace contextRef="#ctx0" brushRef="#br0">2659 7818 98 0,'-19'0'6'0,"-18"6"-2"0,24-6 17 0,38-6-18 0,63-13 3 0,49 0 10 0,45 0-3 0,37 19-11 0,6 0 4 0,-44 7 1 0,-62-7 8 0,-44-13-2 0,-25 7-5 0,-25-7-5 0,-12 7-1 0,-13-6-11 0,-25-1-127 0,25 7 82 0</inkml:trace>
  <inkml:trace contextRef="#ctx0" brushRef="#br0">5568 6666 15 0,'0'0'0'0,"0"0"13"0,0-6 1 0,0 6-2 0,0-7 1 0,-6-5 8 0,6 6-16 0,0-7-1 0,0 1 0 0,0-1 0 0,6 1-1 0,-6-1-2 0,13 1 0 0,-7-1 0 0,6 7 0 0,1 0 0 0,-7 6-2 0,7 0 1 0,-7 12 1 0,6 1 0 0,1-1 1 0,-7 1 0 0,0-1-1 0,1 1 0 0,-7 5 2 0,0 7-1 0,0 0-1 0,-7 1 0 0,1-8 1 0,-19 20 1 0,13-13-2 0,-1-6 1 0,1-7-1 0,-7 7 0 0,0 6-1 0,7-12 1 0,-7 12-2 0,6-13 0 0,7 7 1 0,0-7 0 0,0-5 0 0,-1-1 1 0,7-6 0 0,0-6 0 0,0-13 0 0,7 0 0 0,-1 0 2 0,6 7-3 0,-5-1 0 0,5 13 0 0,7 7-1 0,6 18-1 0,0 0 2 0,6 6 0 0,0-25 0 0,-6-6 0 0,-6-6 1 0,-12-13-17 0,-14 0-56 0,7 13 35 0</inkml:trace>
  <inkml:trace contextRef="#ctx0" brushRef="#br0">5875 6616 33 0,'0'-19'25'0,"0"7"-12"0,0 5 1 0,0 14-10 0,0 11 6 0,-13 7-2 0,1 13-4 0,12-13-4 0,0-12 0 0,12 5 1 0,7 1-1 0,6 0-1 0,12 6 1 0,-5 6-1 0,-20 7 2 0,-18-19 8 0,-25-1-1 0,-1-11-1 0,7-20 2 0,13 7-5 0,6 0-2 0,6 6-1 0,6 0-13 0,0-7-48 0,0 1-7 0</inkml:trace>
  <inkml:trace contextRef="#ctx0" brushRef="#br0">5925 6603 104 0,'0'-6'4'0,"12"-13"0"0,26 7 17 0,12 12-16 0,-13 0-4 0,-24 0-4 0,-7 0-45 0,-6 12-35 0</inkml:trace>
  <inkml:trace contextRef="#ctx0" brushRef="#br0">6369 6591 78 0,'0'-13'4'0,"-6"-5"7"0,-1 5 6 0,1 7-2 0,-6 6-2 0,-20 12-6 0,-5 13-5 0,-1 13-1 0,13 12-1 0,6 0 0 0,19 0-1 0,19-6 1 0,6-7 0 0,13-24 0 0,-13-7 1 0,-13-12 2 0,-5-19 0 0,-7 6 2 0,-7 7 0 0,-18 12-5 0,-12 6-4 0,-1 13-40 0,13-1-63 0</inkml:trace>
  <inkml:trace contextRef="#ctx0" brushRef="#br0">5468 7123 49 0,'-13'0'6'0,"1"0"19"0,12 0-17 0,0 0-5 0,19 0 2 0,18 0 1 0,26-13 3 0,18 1-2 0,63 6-6 0,-19 6-1 0,-18 0 1 0,-14-7 3 0,-18 1 3 0,-6 0-2 0,-12 6-1 0,-26 0 1 0,-12 0 4 0,-13-6-1 0,-6-1-6 0,0-5-16 0,-6-1-116 0</inkml:trace>
  <inkml:trace contextRef="#ctx0" brushRef="#br0">8177 6541 20 0,'0'0'0'0,"-6"0"-19"0</inkml:trace>
  <inkml:trace contextRef="#ctx0" brushRef="#br0">8046 6591 48 0,'0'-6'10'0,"-7"-1"-6"0,7 1 11 0,0 6-13 0,0-6 7 0,0-7 3 0,0 1-2 0,0-13-3 0,0 12-4 0,7 1-2 0,5-1-1 0,7 1 3 0,0 5 1 0,-1 7-3 0,1 13 0 0,-6 12 0 0,-1 6-1 0,-12 7 1 0,0-1 0 0,-12 1 0 0,-7-1 0 0,-6 1 1 0,0-7-1 0,0 1 0 0,-6-1 0 0,24-31-1 0,7 0 1 0,19 0 1 0,19-6 2 0,12 6-2 0,12 0 0 0,-18 6-2 0,-25 0 1 0,-7-6 0 0,-12-6-7 0,0-7-24 0,0 1-39 0,0 12 28 0</inkml:trace>
  <inkml:trace contextRef="#ctx0" brushRef="#br0">7858 6497 62 0,'-6'0'9'0,"-1"44"12"0,7 37 0 0,13 13-14 0,-1-25-2 0,-12-32-2 0,0-24-6 0,0-26-62 0,0 1 13 0</inkml:trace>
  <inkml:trace contextRef="#ctx0" brushRef="#br0">8477 6660 77 0,'0'0'9'0,"0"0"-8"0,19-7 16 0,0-11 0 0,0 5-7 0,-7-6-7 0,1-12-1 0,-13 6 1 0,-7-6-2 0,-11 12 1 0,5-6 0 0,-6 12 0 0,1 7-2 0,-7 12 1 0,-13 13 0 0,19 6-1 0,7 0 0 0,24 7 0 0,19-1-1 0,20 13 1 0,-14 6-1 0,-18-6 1 0,-38-13 0 0,-25-19 3 0,7-24 3 0,24-13-4 0,32-13-1 0,25 13-18 0,12 0-112 0</inkml:trace>
  <inkml:trace contextRef="#ctx0" brushRef="#br0">10798 3505 82 0,'-12'-19'6'0,"6"0"0"0,-7 1 8 0,-6 11 9 0,1 1-7 0,-14 31-9 0,7 13-5 0,13 18 0 0,12 0-1 0,18-6 0 0,20-24 0 0,18-14 1 0,1-24-1 0,-20-20 2 0,-18-18-1 0,-19-19 1 0,-31 7 7 0,-1 30-5 0,1 26-10 0,6 25-59 0,13 0-19 0</inkml:trace>
  <inkml:trace contextRef="#ctx0" brushRef="#br0">10898 3956 119 0,'0'-7'5'0,"-12"-11"33"0,12 11-31 0,6 26-71 0,-6 0-16 0</inkml:trace>
  <inkml:trace contextRef="#ctx0" brushRef="#br0">10861 4181 116 0,'0'0'0'0,"-13"0"13"0,32 13-29 0,-6-1-70 0</inkml:trace>
  <inkml:trace contextRef="#ctx0" brushRef="#br0">10855 4381 102 0,'-19'0'19'0,"31"7"-50"0,-5-1-32 0</inkml:trace>
  <inkml:trace contextRef="#ctx0" brushRef="#br0">10842 4951 36 0,'0'0'0'0,"-12"-25"39"0,-1 19-20 0,1 31-8 0,5 18-5 0,14 1-4 0,18-6-2 0,6-13 1 0,13-13 0 0,-7-12 1 0,-5-18-1 0,-14-7 1 0,-5-13-2 0,-7-6 1 0,-12-6 0 0,-19 13 7 0,-13 12 1 0,-12 12-5 0,13 13-7 0,18 44-40 0,13 0-47 0</inkml:trace>
  <inkml:trace contextRef="#ctx0" brushRef="#br0">10911 5602 64 0,'0'-19'10'0,"0"7"11"0,6 12-3 0,-6 31-5 0,-6 31-5 0,0-5-1 0,6-1-3 0,-7-18-2 0,7-13-2 0,0-25-17 0,0 0-65 0,7-7 38 0</inkml:trace>
  <inkml:trace contextRef="#ctx0" brushRef="#br0">11036 5721 41 0,'6'-6'6'0,"1"-1"17"0,-7 7 11 0,-7 13-16 0,7 24-9 0,0 1-4 0,19-7-3 0,6 7-1 0,0-13 1 0,6-13-1 0,7-12 1 0,-13-6-1 0,-6-19 0 0,-7-19 2 0,-5 0-1 0,-14-6 0 0,-5 13 3 0,-19 5 0 0,-7 14-2 0,7 5 2 0,6 7-3 0,0 18-2 0,-13 32-4 0,13 6-83 0,19-37 28 0</inkml:trace>
  <inkml:trace contextRef="#ctx0" brushRef="#br0">3460 2597 29 0,'0'-6'24'0,"0"6"-23"0,31 0-1 0,19 6 8 0,38 1 0 0,49 11-4 0,38 7-2 0,38 19-1 0,-6 0 7 0,-20 0 5 0,-37-7-7 0,-37-12-3 0,-44-12-1 0,-50-7-1 0,-13-6-1 0,-25 0-32 0,13 0-26 0</inkml:trace>
  <inkml:trace contextRef="#ctx0" brushRef="#br0">3322 3768 13 0,'0'0'0'0,"0"12"27"0,25-12-10 0,38-25-10 0,31-12-1 0,56-13 0 0,31-7-3 0,32 1 1 0,12 0-2 0,0-1-1 0,-43 14-1 0,-51 18 0 0,-56 6 1 0,-50 0 0 0,-25 13 0 0,0 6-30 0,-6 6-6 0</inkml:trace>
  <inkml:trace contextRef="#ctx0" brushRef="#br0">3516 3962 49 0,'0'-13'6'0,"31"13"-7"0,57 25 1 0,62 26 2 0,44 11 5 0,25 1 2 0,31 6 5 0,13 6-8 0,-25-6 0 0,-51-7-4 0,-49-12-2 0,-63-19 1 0,-56-18-1 0,-19-13-4 0,-38 0-35 0,32 0 3 0</inkml:trace>
  <inkml:trace contextRef="#ctx0" brushRef="#br0">3360 5220 26 0,'0'-12'7'0,"12"5"-5"0,38 1 2 0,32 6 3 0,49 0-2 0,38 31-3 0,50 1 2 0,37 11 5 0,13 7 1 0,-6-6-1 0,-44 0-4 0,-69 0-4 0,-68-19 0 0,-45-6 0 0,-31-25 5 0,-12-13-5 0,-25-6-29 0,12 25-16 0</inkml:trace>
  <inkml:trace contextRef="#ctx0" brushRef="#br0">3410 6453 36 0,'-13'-6'7'0,"38"6"-5"0,19-13-1 0,44-18 2 0,55-25-1 0,51-7 5 0,38 1-1 0,18 5-4 0,-6 7 1 0,-19 0-3 0,-18 0 3 0,-26 19-3 0,-49 6 1 0,-64 12-1 0,-61 7 14 0,-26-13-8 0,-12 13-71 0</inkml:trace>
  <inkml:trace contextRef="#ctx0" brushRef="#br0">3335 1533 14 0,'0'-6'26'0,"6"-6"-6"0,0 5 0 0,0-5-3 0,-6 12-3 0,0 0-8 0,7 19 4 0,-7 18-2 0,0 13-2 0,0 0-3 0,0-12 0 0,0-19-1 0,6-7-1 0,0-6 2 0,7-12-1 0,-7-13-1 0,6-6-3 0,1-6 2 0,-7 6 1 0,13 0 1 0,-7 12-1 0,7 7-2 0,-6 19 0 0,-1 24 1 0,7-6 0 0,6 1 3 0,-6-20-2 0,-7-12 0 0,1-31-1 0,-7-19 1 0,7-6 2 0,-7 18 4 0,-6 19-4 0,0 7-5 0,0 5-36 0,0 14-71 0</inkml:trace>
  <inkml:trace contextRef="#ctx0" brushRef="#br0">3697 1571 57 0,'0'0'13'0,"-6"-6"1"0,19 6-8 0,5-7 1 0,8 7 2 0,-1-6-5 0,-13 6-2 0,7-6-2 0,-7 6-14 0,1 0-64 0</inkml:trace>
  <inkml:trace contextRef="#ctx0" brushRef="#br0">3704 1665 41 0,'-7'0'9'0,"-11"12"1"0,24-5 2 0,19-7-4 0,13 0 1 0,-7 0-3 0,-6 0-1 0,-25-7 2 0,0 7-95 0</inkml:trace>
  <inkml:trace contextRef="#ctx0" brushRef="#br0">4042 1433 27 0,'-7'0'14'0,"7"0"6"0,-6 0-7 0,6 0-8 0,0-6 17 0,0 6-17 0,0 0-3 0,13 0-1 0,12-6 0 0,12-1 0 0,-12 1-1 0,0 6 1 0,-6 0 0 0,-7 0 1 0,1 0 0 0,-1 0-1 0,-12 0 0 0,0 0 1 0,0 6 1 0,0 13-3 0,0-6 1 0,0 12-1 0,-12 19 6 0,-13 24 0 0,12-5-2 0,7-19 2 0,6-19-4 0,-6 0 1 0,0-6-40 0,6-13-48 0</inkml:trace>
  <inkml:trace contextRef="#ctx0" brushRef="#br0">4004 1658 80 0,'-6'0'6'0,"-7"-6"-1"0,38 0 7 0,13-7-5 0,12 1-5 0,0 6-8 0,-6-1-71 0</inkml:trace>
  <inkml:trace contextRef="#ctx0" brushRef="#br0">4404 1552 72 0,'0'-6'2'0,"7"6"1"0,-1-19 1 0,-6 13 11 0,0 0-12 0,-6-1 2 0,-7-18 0 0,1 6 0 0,-7 7 0 0,0 6-5 0,0 6 0 0,-6 12 0 0,7 7 1 0,5 6-1 0,19 0 1 0,13 6-2 0,12-6 5 0,-6 7-4 0,7 5 0 0,-26-5 1 0,-12-14 1 0,-13-5 2 0,-12-13 6 0,6-19-3 0,12 0-5 0,13-6 1 0,31 0-2 0,13 0-3 0,6 6-33 0,-19 13-53 0</inkml:trace>
  <inkml:trace contextRef="#ctx0" brushRef="#br0">4561 1446 53 0,'0'-7'8'0,"-6"7"1"0,12-6-8 0,-6 6 10 0,0 6 18 0,0 1-22 0,0 18-4 0,0 0 0 0,-13 6 0 0,7 0 1 0,0-6-2 0,18 0 1 0,1-12 0 0,12-13 0 0,0-13-1 0,-6-12-1 0,-7 7 2 0,1 11-3 0,-13 7 0 0,0 25 6 0,-13 13 2 0,7-7-5 0,0-6-1 0,-1-6-5 0,7-6-54 0,0-13-24 0</inkml:trace>
  <inkml:trace contextRef="#ctx0" brushRef="#br0">4824 1471 83 0,'-7'-13'15'0,"20"26"-3"0,6 18 6 0,6 13-12 0,-7-7-2 0,1-5-2 0,-6-14-25 0,-13-5-67 0</inkml:trace>
  <inkml:trace contextRef="#ctx0" brushRef="#br0">4924 1477 64 0,'-19'-13'25'0,"-6"20"-21"0,6 24 18 0,-12 19-5 0,6-6-11 0,19 0-8 0,18-13-38 0,-6-31-33 0</inkml:trace>
  <inkml:trace contextRef="#ctx0" brushRef="#br0">5036 1483 57 0,'0'0'0'0,"-25"-31"29"0,19 12-12 0,19 7-12 0,5 5 0 0,7 14 1 0,0 11 0 0,-18 7-1 0,-14 13-1 0,-5-7 0 0,-13 1 1 0,0-1 0 0,6-12 1 0,7-7-1 0,12-6-3 0,25-6 1 0,12-12-2 0,13 6-1 0,-25 6 0 0,-25 0 0 0,0 0-139 0</inkml:trace>
  <inkml:trace contextRef="#ctx0" brushRef="#br0">5299 1427 55 0,'-6'-13'22'0,"-7"7"-10"0,7 0 0 0,0 25-6 0,0 6-3 0,6 0-1 0,6-7 0 0,0-5-1 0,7 0 1 0,5 12-2 0,1-7 1 0,-6 1 4 0,-1 6 1 0,-12-6 0 0,-12-7 3 0,-20-5-3 0,-11-14 0 0,11-11-1 0,20-7-8 0,12 12-62 0,6 7 1 0</inkml:trace>
  <inkml:trace contextRef="#ctx0" brushRef="#br0">5268 1433 101 0,'-19'-19'15'0,"13"7"-5"0,31-1-9 0,19 13 1 0,-1 0-17 0,14 13-67 0</inkml:trace>
  <inkml:trace contextRef="#ctx0" brushRef="#br0">5593 1383 33 0,'0'0'0'0,"6"-25"23"0,-12 13-1 0,-6 5-1 0,-1 7-12 0,-6 19-2 0,-6 25 4 0,0 6-2 0,7 0-5 0,11-6-4 0,20-13 3 0,18-6-2 0,0-12 1 0,1-13 0 0,-20-13 3 0,-12-12-2 0,-19 13 2 0,-6 12-2 0,-6 12-3 0,-19 26-93 0,44-32 46 0</inkml:trace>
  <inkml:trace contextRef="#ctx0" brushRef="#br0">3679 1953 14 0,'0'-19'21'0,"-7"19"-16"0,7 0 7 0,0 19 7 0,0 24-8 0,7 1-7 0,-7 0-1 0,6-6 3 0,-6-7-3 0,0-6-2 0,0-12 0 0,0-13 1 0,12 0-1 0,-5-19 2 0,5 0-2 0,1 6-3 0,-13 1 3 0,12-1-3 0,7 7 0 0,0 6 3 0,0 19 0 0,-7 18-1 0,-6 1 1 0,1-13 1 0,-14-12 2 0,-18-7 2 0,-6-6 0 0,-13 0-2 0,25-6-1 0,13 6-1 0,6 0-31 0,25-13-43 0,-19 7 47 0</inkml:trace>
  <inkml:trace contextRef="#ctx0" brushRef="#br0">4154 2134 47 0,'-12'-12'30'0,"-1"12"-29"0,26 0 3 0,18 0-1 0,6 0-1 0,1-7-2 0,-7 7-1 0,-6 0-18 0,-18 0-24 0</inkml:trace>
  <inkml:trace contextRef="#ctx0" brushRef="#br0">4192 2228 48 0,'-25'-6'20'0,"12"12"-16"0,38-12 2 0,13 0-5 0,-1-1 0 0,-12 7-3 0,-12 0-23 0,-7 0-22 0</inkml:trace>
  <inkml:trace contextRef="#ctx0" brushRef="#br0">4498 2090 26 0,'-25'-6'6'0,"25"0"-1"0,7-7 1 0,5 1-2 0,1-7-1 0,12 13 2 0,-7 0-2 0,7-1-1 0,0 7 1 0,-6 13-2 0,-6 18 1 0,-13 0-1 0,-7 7 2 0,-18-1-1 0,-12-5 0 0,12-7 1 0,6-6-1 0,7-7-1 0,5 1 0 0,7-13 0 0,13 0 1 0,18 0-2 0,7-7 1 0,5 1-1 0,-18 6 0 0,-12 0 0 0,-13 0-1 0,6 0-30 0,-6 6-21 0</inkml:trace>
  <inkml:trace contextRef="#ctx0" brushRef="#br0">4842 2028 30 0,'0'0'0'0,"-18"-13"16"0,11 13-16 0,7 7 3 0,-12 18 5 0,6-7-3 0,6 1-4 0,0 0-1 0,12-7 2 0,1 1-2 0,5-1 0 0,7 13 0 0,-12-6 0 0,-1 6 1 0,-5 7 4 0,-14-14 3 0,-11-11 1 0,-7-7-2 0,-7-7-2 0,20-5-11 0,6-1-42 0,6 7 10 0</inkml:trace>
  <inkml:trace contextRef="#ctx0" brushRef="#br0">4824 2065 55 0,'0'0'0'0,"-19"-25"15"0,25 0-10 0,32 13-1 0,-1 12-3 0,1 6-14 0,5 13-24 0,-43-13 16 0</inkml:trace>
  <inkml:trace contextRef="#ctx0" brushRef="#br0">5180 2003 10 0,'0'-7'18'0,"-12"-5"6"0,-7 12-6 0,0 0-7 0,0 19-1 0,1 6-4 0,5 12-3 0,7-5 1 0,6 5-1 0,12 7-2 0,13-13 0 0,13-12-1 0,-13-13 2 0,-6-18-2 0,-1-7 3 0,-11 0-3 0,-14 7 7 0,-11 5-4 0,-20 20-3 0,-24 12-92 0,49-19 64 0</inkml:trace>
  <inkml:trace contextRef="#ctx0" brushRef="#br0">6200 2935 48 0,'-13'-6'3'0,"-43"-6"0"0,56 12-3 0,38 0 0 0,37 12 4 0,37 26 1 0,45 24-4 0,30 13 0 0,26 7-2 0,-6-13 1 0,-20-13 1 0,-55-18-2 0,-51-7 0 0,-43-12-12 0,-32-1-33 0</inkml:trace>
  <inkml:trace contextRef="#ctx0" brushRef="#br0">6256 4363 64 0,'-25'-19'14'0,"19"25"-19"0,44-6 6 0,12 0 2 0,37 6 1 0,51-6-5 0,50 7 1 0,24-1-2 0,7 0 1 0,-25-12 0 0,-50 12 1 0,-63 7 1 0,-31 5-12 0,-31 14-30 0,-19-26 23 0</inkml:trace>
  <inkml:trace contextRef="#ctx0" brushRef="#br0">6294 5746 54 0,'-13'-6'-1'0,"-5"-1"-45"0</inkml:trace>
  <inkml:trace contextRef="#ctx0" brushRef="#br0">6306 5733 4 0,'38'-6'19'0,"12"-13"-3"0,38 13-8 0,49 0 1 0,51 6-8 0,31 0-3 0,31-6 1 0,-18-7 1 0,-39 0 1 0,-67 20-2 0,-45-1-4 0,-37-6-42 0</inkml:trace>
  <inkml:trace contextRef="#ctx0" brushRef="#br0">6275 5377 39 0,'31'-63'16'0,"51"-56"-41"0,49-81 21 0,50-51 12 0,26 1-2 0,-13 6-1 0,-6 6-15 0,-7-6 2 0,-18 100 33 0,-76 81-20 0,-37 26-4 0,0-13 0 0,-18 18 1 0,-39 32-11 0,-30 13-29 0</inkml:trace>
  <inkml:trace contextRef="#ctx0" brushRef="#br0">6006 3342 67 0,'25'-44'-2'0,"13"51"-5"0,62 37 6 0,56 49-1 0,44 76 0 0,38 44 1 0,25-25-4 0,6-38 6 0,-44-50 1 0,-87-18-1 0,-88-32-5 0,-38-19-35 0</inkml:trace>
  <inkml:trace contextRef="#ctx0" brushRef="#br0">6094 4663 31 0,'6'-6'14'0,"56"24"-15"0,76 26 1 0,62 50 7 0,44 75-5 0,-25 38-5 0,-19-7 2 0,-24-37-2 0,-7-38 3 0,-19-31 2 0,-31-19 0 0,-63-44 2 0,-50-18 0 0,-31-32-26 0,13 0-6 0</inkml:trace>
  <inkml:trace contextRef="#ctx0" brushRef="#br0">5825 1220 19 0,'0'-12'9'0,"-13"-19"4"0,7 12-5 0,6 6-3 0,6 1 5 0,-6 5-2 0,6 7-5 0,7 25 0 0,-7 32 2 0,0 43 5 0,1 50-5 0,-7 57-3 0,6 24-2 0,13-18 2 0,-1-31 0 0,1-20 6 0,-6-49 5 0,-13-32-9 0,0-18-1 0,0-19-2 0,0-25-11 0,0-19-67 0,0-7 44 0</inkml:trace>
  <inkml:trace contextRef="#ctx0" brushRef="#br0">6044 1452 30 0,'0'-6'9'0,"-13"-1"10"0,13-5-11 0,0 6 2 0,0-1 4 0,6 7-8 0,1 13 0 0,-1 31 3 0,0 12-7 0,-6 0 1 0,0-6 0 0,-6-18 4 0,6-13-2 0,0-19-3 0,6-26-4 0,13-17 1 0,0-1 0 0,6 31 0 0,0 20 1 0,0 30 0 0,6 7 0 0,-6-32 1 0,-12-12 5 0,-1-25 5 0,-6-18-2 0,-12-7-6 0,0-1-11 0,12 33-48 0,7 11-27 0</inkml:trace>
  <inkml:trace contextRef="#ctx0" brushRef="#br0">6369 1540 69 0,'-6'0'10'0,"-7"-7"2"0,44-5-10 0,13-1-3 0,-6 7-19 0,-19 0-40 0</inkml:trace>
  <inkml:trace contextRef="#ctx0" brushRef="#br0">6400 1602 46 0,'-6'0'16'0,"-25"13"18"0,31-7-19 0,18-6-14 0,32-25-50 0,-25 12-9 0</inkml:trace>
  <inkml:trace contextRef="#ctx0" brushRef="#br0">6569 1502 81 0,'0'0'0'0,"-12"-25"27"0,18 19-29 0,19-13 1 0,-6 13 1 0,-1 6 2 0,7 12 0 0,0 13-2 0,-12 13 1 0,-19-1-1 0,-7 1 2 0,-12-1-1 0,0-12 0 0,0-12 0 0,6 0 1 0,19-7-3 0,13 0 3 0,24-12 1 0,7-7-5 0,-6 7 2 0,-13 6-7 0,-6 0-46 0,-13 0 9 0</inkml:trace>
  <inkml:trace contextRef="#ctx0" brushRef="#br0">6826 1502 64 0,'0'0'8'0,"0"0"-7"0,12 6-1 0,-18 13 2 0,-13 6 8 0,7-6-10 0,24-7-1 0,7 1-1 0,12 12 2 0,7-6 1 0,-13-1 0 0,-13 1 8 0,-12-6 1 0,-6-1-14 0,-19-12-38 0,6 0-9 0</inkml:trace>
  <inkml:trace contextRef="#ctx0" brushRef="#br0">6844 1496 64 0,'7'-7'6'0,"36"-18"-3"0,26 19-9 0,-6 0-29 0,-51 6 6 0</inkml:trace>
  <inkml:trace contextRef="#ctx0" brushRef="#br0">7207 1458 31 0,'-6'-19'25'0,"0"13"-17"0,-1 6-8 0,-11 19 7 0,-14 31 4 0,-5 6-6 0,24 1-3 0,13-14-1 0,25-24-2 0,13-25 2 0,-7-19 1 0,-18-6 4 0,-20 12 4 0,-18 19-8 0,-12 12-21 0,12 7-43 0,25-19 38 0</inkml:trace>
  <inkml:trace contextRef="#ctx0" brushRef="#br0">7351 1477 52 0,'0'0'9'0,"13"6"-6"0,18 26-2 0,6 18 0 0,-11 0-1 0,-14-13-14 0,-6-18-36 0</inkml:trace>
  <inkml:trace contextRef="#ctx0" brushRef="#br0">7395 1464 75 0,'0'0'0'0,"-44"13"14"0,13 31-12 0,6 12-1 0,12-12-1 0,7-19-17 0,12-6-49 0</inkml:trace>
  <inkml:trace contextRef="#ctx0" brushRef="#br0">7639 1483 58 0,'6'-6'10'0,"-12"12"-6"0,6 38 7 0,-19 6 6 0,7 6-13 0,5-12-14 0,1-12-46 0,6-32 20 0</inkml:trace>
  <inkml:trace contextRef="#ctx0" brushRef="#br0">7689 1496 112 0,'-13'-25'6'0,"26"18"-7"0,18-5-4 0,7 6 6 0,-19 18 8 0,-7 19-6 0,1 7-2 0,-20 0 1 0,-18-13 4 0,-6 0-2 0,12-13-1 0,13-6-1 0,12 1 0 0,26-14 1 0,5-5-4 0,7 6 0 0,-7-7-8 0,1 7-40 0,-13 0-24 0</inkml:trace>
  <inkml:trace contextRef="#ctx0" brushRef="#br0">8071 1565 94 0,'0'0'5'0,"-7"-13"6"0,39 1-11 0,-7-7 1 0,-13 0 14 0,-12-6-4 0,0 6-9 0,-12 0-1 0,-13 7 0 0,0 6 1 0,-7 6-1 0,14 12-1 0,-1 7 0 0,13 6 0 0,12 6 0 0,25 7-1 0,-6 12 0 0,-12-6 2 0,-20-13-1 0,-11-25 2 0,-14-12 3 0,14-19-1 0,18-6-3 0,37-7-20 0,19 13-100 0</inkml:trace>
  <inkml:trace contextRef="#ctx0" brushRef="#br0">6281 1971 21 0,'-12'-25'19'0,"12"19"-9"0,0 6 1 0,0 6 2 0,0 38 4 0,0 31-13 0,6 0 0 0,-6-18-3 0,0-32 1 0,0-25 2 0,0-13 0 0,19-24-5 0,0 24 1 0,12 13-2 0,0 25 1 0,-18 7 0 0,-20-14 5 0,-18-11 4 0,13-1-2 0,-1-12-3 0,7 6-3 0,6 0-8 0,0-7-22 0,-6 7-24 0,12 0 27 0</inkml:trace>
  <inkml:trace contextRef="#ctx0" brushRef="#br0">6613 2140 57 0,'0'0'28'0,"-13"-12"-21"0,32 12-8 0,31-6-4 0,-12-1-10 0,-13 1-16 0,-13 6 8 0</inkml:trace>
  <inkml:trace contextRef="#ctx0" brushRef="#br0">6632 2253 65 0,'-25'0'15'0,"18"6"-9"0,45-18-20 0,43-13-31 0,-68 25 22 0</inkml:trace>
  <inkml:trace contextRef="#ctx0" brushRef="#br0">7157 1971 21 0,'0'0'0'0,"-6"-12"29"0,6 6-17 0,0 18 5 0,0 45 0 0,0 18-12 0,0-13-4 0,0-18 0 0,-6-13-21 0,-1-6-37 0,7-25 35 0</inkml:trace>
  <inkml:trace contextRef="#ctx0" brushRef="#br0">7232 2065 41 0,'-12'-12'17'0,"6"-1"-6"0,18 7-10 0,7 0 0 0,6 12 5 0,0 7-4 0,0 18 0 0,-13 6 2 0,-12-5-3 0,-18 5 2 0,-7-12 2 0,0-6 1 0,6 0-2 0,19-13-3 0,19-6 1 0,18 0-2 0,19-12 2 0,1 5-1 0,-26 7-7 0,-18 0-30 0,-7 0-19 0</inkml:trace>
  <inkml:trace contextRef="#ctx0" brushRef="#br0">7701 2097 48 0,'0'0'31'0,"-6"-19"-16"0,25 6-14 0,-6-12-2 0,-7 0 2 0,-12 0 0 0,-7 0 2 0,-6 6-2 0,-12 13 4 0,6 0-3 0,0 18 0 0,6 7-2 0,7 6 0 0,18-6 0 0,19 12 0 0,12 7 0 0,-5 6 1 0,-20-1-2 0,-18-17 2 0,-32-14 3 0,-5-12 6 0,11-19 0 0,14-12-4 0,43 0-6 0,25-1-33 0,6 14-70 0</inkml:trace>
  <inkml:trace contextRef="#ctx0" brushRef="#br0">8383 1151 59 0,'0'0'0'0,"-12"-18"6"0,6 18-4 0,6 0-3 0,0 25 3 0,0 37 5 0,-7 70 9 0,-5 93-9 0,-13 76-3 0,12-1-3 0,7-43 1 0,0-51 2 0,6-68 7 0,-6-50 5 0,-1-38-7 0,1-44-12 0,12-25-51 0,1-6-21 0</inkml:trace>
  <inkml:trace contextRef="#ctx0" brushRef="#br0">8659 1527 50 0,'0'-6'7'0,"0"0"3"0,6-1-7 0,6 1-1 0,-5 0 13 0,-7-1 3 0,0 14-14 0,0 18-1 0,6 19-2 0,0-7-1 0,1 1 2 0,-7-7 1 0,0-18 3 0,0-13 4 0,6-13-6 0,13-25-3 0,6 20-1 0,-7 18-1 0,7 25 1 0,7-7 0 0,-20-11 1 0,-6-20 8 0,1-18 1 0,-1-7-6 0,-12 7-7 0,6 12-40 0,6 13-55 0</inkml:trace>
  <inkml:trace contextRef="#ctx0" brushRef="#br0">9053 1527 77 0,'0'0'0'0,"12"-6"24"0,7 0-17 0,19-1-5 0,5 7-25 0,-5-6-49 0</inkml:trace>
  <inkml:trace contextRef="#ctx0" brushRef="#br0">9022 1646 82 0,'-32'0'26'0,"32"0"-15"0,57-13-24 0,36-12-75 0</inkml:trace>
  <inkml:trace contextRef="#ctx0" brushRef="#br0">9359 1483 87 0,'-6'-25'19'0,"6"13"-7"0,19 24-10 0,-7 38 7 0,-5 7 4 0,-1-1-8 0,-6-6-3 0,0-19-43 0,-6-18-47 0</inkml:trace>
  <inkml:trace contextRef="#ctx0" brushRef="#br0">9466 1527 46 0,'-6'-19'29'0,"6"13"-13"0,12 0-15 0,13 6 0 0,6 0 8 0,-6 6-3 0,0 13-5 0,0 12-2 0,-31 7 5 0,-19-7-1 0,-6 0 6 0,6-6-6 0,25-18-2 0,6-1 1 0,32-19 2 0,5 1-3 0,-5-1 0 0,-13 7-26 0,-6 6-52 0,-19 0 51 0</inkml:trace>
  <inkml:trace contextRef="#ctx0" brushRef="#br0">9941 1552 39 0,'-6'-25'26'0,"6"6"-16"0,0 0-4 0,-6 7 4 0,-13-1-4 0,0 7-4 0,-12 12-2 0,6 1 4 0,6 18-1 0,13 0-2 0,18 6 0 0,20 0-2 0,5 7 2 0,-31-7-2 0,-18-12 4 0,-19-13 16 0,6-6-3 0,12-25-11 0,13-6-4 0,19 6-12 0,25 0-19 0,6 6-55 0,-44 19 63 0</inkml:trace>
  <inkml:trace contextRef="#ctx0" brushRef="#br0">10141 1496 59 0,'0'-19'21'0,"13"6"-13"0,18 13-8 0,-18 32 0 0,-1 5 5 0,1 7-2 0,6-6-14 0,-7-13-43 0,-6-25 29 0</inkml:trace>
  <inkml:trace contextRef="#ctx0" brushRef="#br0">10298 1483 43 0,'-25'-12'47'0,"-13"30"-37"0,1 26-9 0,-20 0 0 0,7-13-1 0,7-6-7 0,30 0-51 0,13-18 30 0</inkml:trace>
  <inkml:trace contextRef="#ctx0" brushRef="#br0">10473 1483 62 0,'-6'-6'22'0,"-7"6"-6"0,13 38-11 0,0 5-5 0,7 1 3 0,-14-6-3 0,1-7-20 0,6-12-65 0</inkml:trace>
  <inkml:trace contextRef="#ctx0" brushRef="#br0">10661 1546 88 0,'0'0'0'0,"-7"-13"11"0,7 38-10 0,7 13-6 0,-1-7 4 0,0-12 4 0,13-7 0 0,6-12-2 0,0-25 1 0,0-18-1 0,-19-1 13 0,-12 19 2 0,-25 12-10 0,-7 13-7 0,-18 7-15 0,0 11-49 0,43-11 14 0</inkml:trace>
  <inkml:trace contextRef="#ctx0" brushRef="#br0">8828 2022 64 0,'-19'-26'10'0,"19"20"-5"0,25 6-6 0,-6 38 3 0,-13 18 4 0,-6 13-3 0,0-13-2 0,0-6 0 0,-6-31 0 0,-1-13 2 0,7-18 1 0,7-26-4 0,24 13-1 0,-12 13 0 0,-7-1 1 0,32 7-1 0,6 12-1 0,-25 19 3 0,-19 0-1 0,-24 0 6 0,-20-12 6 0,7-13-5 0,12-6-5 0,13 6-8 0,-1 0-54 0</inkml:trace>
  <inkml:trace contextRef="#ctx0" brushRef="#br0">9328 2178 107 0,'0'-6'2'0,"-6"-7"-5"0,43 13-14 0,13 0 9 0,-18-6 7 0,-1 6-2 0,13 0-36 0,-25 0 6 0</inkml:trace>
  <inkml:trace contextRef="#ctx0" brushRef="#br0">9316 2272 48 0,'-32'0'10'0,"32"0"-8"0,32-6-1 0,18-1 3 0,12 1-2 0,13-6-36 0,-62 12 7 0</inkml:trace>
  <inkml:trace contextRef="#ctx0" brushRef="#br0">9879 2084 86 0,'0'-6'3'0,"-7"0"3"0,20 31-6 0,-7 25 1 0,-12 6 4 0,-7-12 2 0,1-7-5 0,-1-5-25 0,1-26-22 0,-1 0 5 0</inkml:trace>
  <inkml:trace contextRef="#ctx0" brushRef="#br0">10073 2140 47 0,'0'-6'11'0,"0"-6"7"0,6 18-17 0,-6 25-1 0,-6-6 7 0,-7 0-1 0,19 0-4 0,7-6-2 0,6-6 1 0,6-20 0 0,-7-11 0 0,1-7 0 0,-6-7 1 0,-7-5 2 0,-12 5 8 0,-7 7 0 0,-6 19-9 0,-12 12-9 0,-13 19-90 0</inkml:trace>
  <inkml:trace contextRef="#ctx0" brushRef="#br0">11055 1270 77 0,'-6'-31'31'0,"-1"62"-29"0,7 95 2 0,-6 80 4 0,12 101-6 0,1 6-3 0,-1-94 14 0,-6-75 3 0,-6-50-11 0,6-32-28 0,12-62-73 0,-6-12 66 0</inkml:trace>
  <inkml:trace contextRef="#ctx0" brushRef="#br0">11255 1990 90 0,'-25'-19'3'0,"19"19"-3"0,18 13-1 0,32-7-1 0,19-12 9 0,-1-7-4 0,-12 13-3 0,-12 7 1 0,-19-1-18 0,-7 0-30 0,-6-6 17 0</inkml:trace>
  <inkml:trace contextRef="#ctx0" brushRef="#br0">11268 2172 44 0,'0'0'0'0,"-38"0"23"0,26 0-10 0,30 0-9 0,45-7-2 0,24-5 5 0,7 6 4 0,-31 6-6 0,-38 6-4 0,-19-6-12 0,-6 0-83 0</inkml:trace>
  <inkml:trace contextRef="#ctx0" brushRef="#br0">11874 1946 39 0,'-12'-12'15'0,"12"12"-12"0,6-6-2 0,-6-7 1 0,0 1 11 0,0-7-6 0,19 6-5 0,12 1-2 0,1 6 0 0,-7 6 2 0,0 0 0 0,0 18 0 0,-7 14 0 0,-18 5-2 0,-6 1 3 0,-31-1-1 0,-7-5 1 0,-6-1 1 0,6-6-2 0,19-6-2 0,12-19 2 0,20 6-2 0,24-12 2 0,31-1-2 0,-5 7 1 0,-7 0 0 0,-19 7-2 0,-12-7-20 0,-13 0-19 0,0-7-1 0</inkml:trace>
  <inkml:trace contextRef="#ctx0" brushRef="#br0">12237 1928 13 0,'0'0'0'0,"-12"-13"24"0,12 1-12 0,0-1-5 0,25 1 0 0,-6 5 1 0,-1 7-2 0,1 13-2 0,-13 6-1 0,-6 6 2 0,-12-7 0 0,6-5-4 0,18 6-1 0,13 18-1 0,0 7 1 0,-19-13 0 0,-31-12 1 0,-6-13 10 0,0 1-4 0,6 5-6 0,12-6-17 0,7-6-31 0,6-12 0 0</inkml:trace>
  <inkml:trace contextRef="#ctx0" brushRef="#br0">12513 1865 41 0,'0'0'10'0,"-7"-6"8"0,7 6-17 0,7 25-2 0,-7-6 1 0,-7-1 2 0,7 1 2 0,25 0-3 0,13 6-1 0,-13 13 0 0,-13-7 0 0,-12-12 11 0,0-7 1 0,-12-6-9 0,-19 1-2 0,-1-14-21 0,1-5-15 0,12-7 0 0</inkml:trace>
  <inkml:trace contextRef="#ctx0" brushRef="#br0">12469 1890 39 0,'0'0'7'0,"0"-25"23"0,25 19-22 0,19-7-7 0,6 7-8 0,-7 6-54 0</inkml:trace>
  <inkml:trace contextRef="#ctx0" brushRef="#br0">12844 1802 52 0,'0'-18'9'0,"13"5"-3"0,12 13-6 0,-25 38 10 0,-7 37 6 0,1 6-13 0,12-12-1 0,-6-19-3 0,0-19-25 0,-6-18-33 0</inkml:trace>
  <inkml:trace contextRef="#ctx0" brushRef="#br0">13019 1790 41 0,'0'0'0'0,"-6"-19"10"0,12 19-9 0,13-6-1 0,-19 6 13 0,0 6-5 0,-6 19-2 0,0 25-3 0,-1-6-3 0,14-6 1 0,11-20 0 0,1-5 0 0,12-19 2 0,1-13-2 0,-14 13 0 0,-11 6 1 0,5 12 0 0,-6 13-2 0,1 6 1 0,-1 1-1 0,-6-1-11 0,0 0-37 0,0-18 13 0</inkml:trace>
  <inkml:trace contextRef="#ctx0" brushRef="#br0">13476 1721 40 0,'-6'-12'20'0,"-7"24"-12"0,1 38-7 0,-13 25-1 0,6-6 0 0,13-6 1 0,6-19-1 0,25-26 4 0,6-24 2 0,0-25 4 0,-31 12 2 0,-25 19-11 0,-19 6-19 0,-24 19-26 0,36-6 13 0</inkml:trace>
  <inkml:trace contextRef="#ctx0" brushRef="#br0">11668 2529 102 0,'-56'-19'7'0,"43"12"-10"0,51 1 2 0,62-13 4 0,62-12 10 0,76 6-10 0,44 13 1 0,18-1-1 0,-18 7-2 0,-38 0-2 0,-57-1-1 0,-74-5 1 0,-94 6-11 0,-69-1-33 0,-44 1-17 0</inkml:trace>
  <inkml:trace contextRef="#ctx0" brushRef="#br0">11505 2554 87 0,'-50'-13'12'0,"50"13"-16"0,57 6 3 0,55-18 7 0,57-13 3 0,63 6-6 0,43 6-4 0,19 1 2 0,-13 6-1 0,-37-1 4 0,-62 1 7 0,-76 0-3 0,-62 6-1 0,-31-6-2 0,-20-7-6 0,-30 7-65 0,18 0-9 0</inkml:trace>
  <inkml:trace contextRef="#ctx0" brushRef="#br0">12187 1946 25 0,'0'0'0'0,"0"0"23"0,0-6-22 0,0 6 9 0,0-6 10 0,0 0-4 0,0-1-8 0,13 1-7 0,-1-6 1 0,13-1 1 0,-12 7 3 0,6-7 2 0,-7 7-2 0,1 6-3 0,5 0-2 0,-5 0-1 0,-1 19 6 0,-5 0 1 0,-7 6-2 0,-13-7 1 0,-12 1-1 0,6 0-2 0,7-7-2 0,6-5 1 0,6-7 0 0,6 0 0 0,13 0-2 0,-1 12 0 0,7 13-1 0,-12 7 1 0,-13-20 0 0,-6 7 3 0,-19-13 3 0,0-6 1 0,12 0-3 0,1 0-3 0,5 0 0 0,7-6-29 0,13 0-101 0</inkml:trace>
  <inkml:trace contextRef="#ctx0" brushRef="#br0">2991 8156 95 0,'0'-19'7'0,"-7"13"23"0,7 12-8 0,-6 31-8 0,0 20-6 0,12-1-3 0,19-6-5 0,0-25 2 0,0-18-2 0,-6-14-52 0,-7-12-63 0</inkml:trace>
  <inkml:trace contextRef="#ctx0" brushRef="#br0">3059 7980 116 0,'0'-12'7'0,"-6"-7"12"0,0 25-8 0,6 13-18 0,6 6-108 0</inkml:trace>
  <inkml:trace contextRef="#ctx0" brushRef="#br0">3216 7924 84 0,'0'0'0'0,"25"-56"21"0,-25 68 6 0,-13 88 4 0,-18 76-24 0,6 11-7 0,12-49-3 0,13-44-3 0,19-25-55 0,6-57-27 0</inkml:trace>
  <inkml:trace contextRef="#ctx0" brushRef="#br0">3391 8237 131 0,'0'0'6'0,"0"44"8"0,12 31 3 0,-5 0-10 0,-1-19-4 0,-6-24 2 0,-25-76 16 0,12-81-14 0,20 12-5 0,24 57-2 0,6 31 0 0,7 50-2 0,-19 25 0 0,-25-6 5 0,-56-1-2 0,-19-5-15 0,44-19-123 0,31-19 95 0</inkml:trace>
  <inkml:trace contextRef="#ctx0" brushRef="#br0">2953 8563 94 0,'-13'0'4'0,"-105"-7"-3"0,-1 20 13 0,75-13 19 0,75 0-20 0,88-6-7 0,69-7-1 0,50-12 5 0,-1 6-4 0,-68 13-4 0,-75 6-2 0,-75 0-24 0,-76 0-29 0,-36 6-2 0,55 0 6 0</inkml:trace>
  <inkml:trace contextRef="#ctx0" brushRef="#br0">2784 8625 66 0,'-6'0'49'0,"-25"-12"-30"0,62 5-8 0,81 1 2 0,101-13-4 0,69-12 6 0,-26 6-3 0,-99 6-4 0,-107 32-8 0,-63-7-30 0,1-12-115 0</inkml:trace>
  <inkml:trace contextRef="#ctx0" brushRef="#br0">11067 6585 34 0,'0'-25'33'0,"0"12"-7"0,0 19-8 0,0 32-7 0,-6 12-5 0,6 6-3 0,6-12-2 0,19-25 1 0,0-7 0 0,-6-24 1 0,-13-19 0 0,-12-26 0 0,-19-12-1 0,-19 32-1 0,7 18-1 0,12 25-2 0,19 19 1 0,12 0 0 0,38-6-1 0,18-19-4 0,20-19 1 0,-1-12 0 0,-25-19 6 0,-31-13 2 0,-12 13 12 0,-13 32-5 0,0 36-10 0,0 70 4 0,-7 31-3 0,7 12-1 0,13-12-1 0,6-19-4 0,-13-18-23 0,0-51-48 0,-6-31 31 0</inkml:trace>
  <inkml:trace contextRef="#ctx0" brushRef="#br0">11512 6797 61 0,'0'0'0'0,"25"-43"47"0,-7 43-33 0,1 50-2 0,-13 12-4 0,-6 7-6 0,-6-31 1 0,6-32 1 0,-6-37 2 0,6-38-3 0,6-6-2 0,7 12 0 0,12 7-1 0,6 31-1 0,0 43-1 0,-24 26 2 0,-39 0 2 0,-12-6-3 0,13-13-40 0,19-13-59 0</inkml:trace>
  <inkml:trace contextRef="#ctx0" brushRef="#br0">10955 7154 70 0,'-44'6'22'0,"-12"-6"5"0,62-6-15 0,69-6-3 0,69-7-3 0,62 0-1 0,26 7-1 0,-32 5-2 0,-81 7 0 0,-82 0-3 0,-55 0-23 0,-57 7-47 0,12 5 14 0</inkml:trace>
  <inkml:trace contextRef="#ctx0" brushRef="#br0">11099 7223 43 0,'-13'6'9'0,"-118"19"7"0,31 7-5 0,31-14 7 0,56-11-9 0,45-7 1 0,80-25 6 0,63-13-5 0,32 13-8 0,-13 19 2 0,-57 6 2 0,-61 0 0 0,-58 0 0 0,-24 0-3 0,-31 0-33 0,5-6-92 0</inkml:trace>
  <inkml:trace contextRef="#ctx0" brushRef="#br0">5887 7430 77 0,'0'0'0'0,"-12"-32"47"0,5 45-22 0,1 56-8 0,0 25-8 0,6-7-5 0,0-18 0 0,-13-44 0 0,7-19 5 0,0-43-3 0,12-26-5 0,13 19 0 0,0 26-2 0,12 30 1 0,0 32-1 0,-6 12 1 0,-12-12 1 0,-13-13-4 0,-6-18 4 0,-7-7-21 0,7 7-128 0</inkml:trace>
  <inkml:trace contextRef="#ctx0" brushRef="#br0">6137 7799 110 0,'0'-6'9'0,"0"-7"29"0,0 26-16 0,0 24-12 0,0 20-2 0,0-1-5 0,7-19 2 0,-7-12 0 0,0-25-2 0,0 0-7 0,0-12-171 0</inkml:trace>
  <inkml:trace contextRef="#ctx0" brushRef="#br0">8202 7236 71 0,'6'-25'30'0,"-6"12"0"0,7 51-2 0,-7 43-16 0,-7 13-9 0,14-19 1 0,-7-31 0 0,0-32 1 0,0-37 4 0,25-44-8 0,6 32 1 0,-12 37-4 0,6 31 2 0,-7 19-1 0,-5 7 2 0,-13-20-1 0,-6-18 1 0,-1-7-22 0,7 1-121 0</inkml:trace>
  <inkml:trace contextRef="#ctx0" brushRef="#br0">8421 7599 138 0,'0'-25'16'0,"31"6"12"0,1 13-22 0,-7 24-2 0,-7 7-3 0,-11 7 4 0,-20 5-4 0,-12-6 6 0,0 1-3 0,-6-13 0 0,18-1-2 0,19-11 1 0,51-14-2 0,37 1 1 0,-13 6-1 0,-37 0-2 0,-38-6 3 0,-6 0-35 0,-6 6-109 0</inkml:trace>
  <inkml:trace contextRef="#ctx0" brushRef="#br0">12606 4557 107 0,'-18'-25'30'0,"18"31"-27"0,0 50 10 0,-7 25-1 0,7 13-7 0,0-19-1 0,-6-24-2 0,6-26 1 0,0-25 5 0,13-44-4 0,-7-31-1 0,0 0-1 0,-12 6-3 0,-7-13 1 0,7 1 0 0,6 25 2 0,13 31-1 0,-1 12-2 0,19 7 1 0,13-7-1 0,25 7 0 0,19-6 2 0,-13 5-16 0,-38 20-64 0,-30-7-6 0</inkml:trace>
  <inkml:trace contextRef="#ctx0" brushRef="#br0">12581 4682 90 0,'-12'6'9'0,"-7"0"5"0,38-12 13 0,43-19-21 0,45 6-23 0,-57 19-76 0</inkml:trace>
  <inkml:trace contextRef="#ctx0" brushRef="#br0">12957 4675 54 0,'0'0'0'0,"-6"-25"32"0,6 19-4 0,-7 12-22 0,7 26-4 0,0 5-1 0,7 1 1 0,5-1 0 0,-12-12-1 0,13-12 0 0,-1-19-1 0,19-26 0 0,1-5 0 0,-1-1 0 0,0 1 0 0,-18 12 0 0,-13 18 0 0,0 45 0 0,-13 18 0 0,13-6 0 0,25-18 0 0,13-14 0 0,6-18 1 0,12-37-1 0,0-32 0 0,13-37-5 0,-6-13-1 0,-32 19 4 0,-31 24 0 0,-13 20 0 0,-5 37 1 0,-1 44 3 0,-6 38 3 0,0 37-5 0,18 13-1 0,20-19 0 0,18-25 1 0,13-19-1 0,0-38 2 0,12-31-2 0,-6-31-1 0,0-25-2 0,-6-25-4 0,-6-13 4 0,-13 32 2 0,-25 31 3 0,0 31 1 0,-7 13 0 0,7 25-1 0,-6 24 3 0,-6 33-2 0,-1 17-2 0,1-11 0 0,12-13 0 0,12-19 0 0,7-19 3 0,12-25-1 0,7-24-1 0,-1-20-1 0,-6 7 1 0,-5 6-2 0,-14 18 2 0,-12 20-1 0,0 6 1 0,6 18-2 0,13-12 1 0,19-25 1 0,-7-18 2 0,-6-8-3 0,0 8 1 0,-13 11 1 0,-5 20-1 0,-1 37 0 0,-6 44 2 0,-6 19-4 0,-26-1 0 0,7-24 1 0,-6-57 2 0,6-31 7 0,19-56-3 0,31-44-3 0,50-13-12 0,19 57-36 0,-57 56-27 0</inkml:trace>
  <inkml:trace contextRef="#ctx0" brushRef="#br0">12863 5220 76 0,'-13'-31'3'0,"7"18"-2"0,-6 19 8 0,-20 45 6 0,-11 42-8 0,11 14-6 0,20-7-1 0,12-19 0 0,19-37 1 0,12-31 0 0,25-38 1 0,7-19-1 0,-13 13-2 0,-31 31 1 0,-13 31 2 0,0 0-1 0,7 0 0 0,18-5-1 0,13-20 2 0,-7-12-1 0,-18-13 1 0,-13-25-1 0,-6-12 0 0,-19 18 0 0,-12 26-1 0,-13 12-2 0,7 31 1 0,18 13 0 0,19-7-1 0,31-18 1 0,19-13 0 0,25-43 0 0,-6 18 0 0,0 19 2 0,-19 37-1 0,-44 1 3 0,-12-13 2 0,-6-12 0 0,5-26 0 0,14-18-2 0,18-26-4 0,6 32 1 0,-6 13-3 0,12 18 3 0,-5 7-2 0,-13-1 0 0,-7 1 3 0,7-1-1 0,12-6 0 0,13-18 2 0,0-13-3 0,-13 0 1 0,-19 12 1 0,-12 26-1 0,-18 24 1 0,-1 1 0 0,13-13 1 0,-1-12-1 0,14-26 4 0,11-43-3 0,26 18-1 0,-12 26-2 0,-7 43-2 0,6 13 1 0,6-7 4 0,7-24-14 0,0-26-30 0,-19 1-25 0</inkml:trace>
  <inkml:trace contextRef="#ctx0" brushRef="#br0">13927 5621 55 0,'0'0'5'0,"6"-7"7"0,38-5 0 0,-1-13-1 0,-11 0-6 0,-20-6-3 0,-18 18 2 0,-19 13-3 0,-6 19 2 0,-7 6-1 0,26 12-1 0,5-12-2 0,32 0 3 0,13-6-3 0,12-13 0 0,12-31 1 0,1 0-1 0,-19 0 2 0,-25-12 2 0,-38 31-1 0,-12-1 1 0,-1 39-3 0,13 5 0 0,19 7 0 0,38-25 1 0,25-19 0 0,5-32 3 0,1-30 0 0,6-45-6 0,-6-5 2 0,-31 37 0 0,-32 43 2 0,-19 20 1 0,-12 31-2 0,0 49-2 0,25 8-1 0,25 5 2 0,0-12-6 0,-18-19-55 0,-7-31 3 0</inkml:trace>
  <inkml:trace contextRef="#ctx0" brushRef="#br0">14446 5439 86 0,'-13'-25'14'0,"45"0"-7"0,43 13-6 0,6 12-59 0,-69 0 20 0</inkml:trace>
  <inkml:trace contextRef="#ctx0" brushRef="#br0">14740 5533 39 0,'0'0'0'0,"6"-6"2"0,7 0 19 0,5-20 13 0,1 8-27 0,31-1-6 0,-12-6 2 0,-32 19-1 0,-19-1-1 0,-43 20 1 0,6 12-2 0,31 6 0 0,26 7-1 0,24-13-2 0,19-19 0 0,31 0-8 0,13-6 3 0,-6-12 4 0,-7-19 12 0,-43 5 4 0,-32 14 2 0,-44 12-19 0,-12 31 8 0,13 7-5 0,37-13 3 0,31-19 2 0,19-37 3 0,6-38-8 0,-24 6 0 0,-14 1 4 0,-5 30 1 0,-63 108 4 0,12 17-1 0,32 8-2 0,0-20-19 0,-7-37-106 0</inkml:trace>
  <inkml:trace contextRef="#ctx0" brushRef="#br0">12713 6309 97 0,'-19'-6'2'0,"13"6"-4"0,43-19 8 0,76-18 9 0,81 5-10 0,75-5-6 0,25 5-1 0,-6 7 1 0,-19 0 3 0,181 7 6 0,-293 11-6 0,-57 1 1 0,-31 0-9 0,-76 0-59 0,-12 6 12 0</inkml:trace>
  <inkml:trace contextRef="#ctx0" brushRef="#br0">12619 6378 72 0,'-113'13'3'0,"38"5"-5"0,50-11 26 0,25-14-4 0,63-11-15 0,81-20-2 0,87-6-2 0,57 13-3 0,31-7-3 0,19 7 4 0,-19 12 2 0,-44 13 2 0,-43 0 0 0,-82-7 5 0,-56 1 2 0,-32 5 0 0,-49-5 1 0,-19 6-10 0,-20-1-14 0,1-11-118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5706 8444 12 0,'0'0'0'0,"-13"-7"19"0,13 1 8 0,-6 0-4 0,6 6-6 0,0-6-11 0,12 6-4 0,26-7 0 0,31-5-1 0,31 12 1 0,38-6-1 0,24-1-1 0,26 1 1 0,12-6-3 0,13-1 2 0,-19 13-3 0,-19 0 2 0,-25 0 1 0,-50 0 3 0,-37-13 3 0,-44 7-1 0,-19 0-2 0,0 6-37 0,-7 0-33 0</inkml:trace>
  <inkml:trace contextRef="#ctx0" brushRef="#br0">8290 8406 20 0,'0'0'5'0,"-44"6"16"0,6-6 0 0,7 0-9 0,12 0-5 0,19 0 4 0,31-6-11 0,32-6 1 0,43 5 0 0,38-5 1 0,44-1-1 0,43 1 2 0,26-1-3 0,6 7-1 0,6-7 0 0,-13 1 1 0,-18-1 3 0,-44 1-3 0,-50-1 5 0,-63 1 15 0,-50-7 7 0,-18 0-15 0,-13 7-14 0,6 6-131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3866 3893 14 0,'0'0'0'0,"-18"0"2"0,5 6-1 0,7-6 6 0,6 0 5 0,0 0-4 0,0 7-5 0,12 11-1 0,-5 7 0 0,-1-6-1 0,0 0 0 0,13-13 3 0,12-18 0 0,19-20-2 0,-6 1 1 0,12-6-1 0,-6-1-1 0,7-6 1 0,-7 13-1 0,-6 12 0 0,-19 13 0 0,-13 0-2 0,-6 6 2 0,-6 0 4 0,0-13-4 0,0 13-33 0,0 0-11 0</inkml:trace>
  <inkml:trace contextRef="#ctx0" brushRef="#br0">3585 5514 17 0,'-6'-12'5'0,"-1"12"-5"0,14 12 5 0,5 1 1 0,1 6-1 0,-1-7-2 0,13-6 0 0,6-12-1 0,7-19 0 0,12-19 0 0,0 7 0 0,0-1-1 0,-12 13 3 0,-13 13-2 0,-13-1 0 0,-6 13-5 0,-6 13-41 0</inkml:trace>
  <inkml:trace contextRef="#ctx0" brushRef="#br0">4717 7329 13 0,'-6'0'12'0,"-25"-18"-7"0,24-1-1 0,1 6 6 0,12 13 3 0,7 7-4 0,6 18-5 0,0 12-4 0,-1-5 1 0,1-7 0 0,0-13 1 0,0 1 0 0,-1-20 2 0,20-24-1 0,12-25-4 0,25-7 7 0,-12 13-2 0,-13 25-2 0,-32 19-1 0,-5-1-29 0,-13 7-32 0</inkml:trace>
  <inkml:trace contextRef="#ctx0" brushRef="#br0">8027 8494 40 0,'-13'-7'36'0,"-5"7"-18"0,5 0-6 0,13 0-8 0,13 0 3 0,12 0-5 0,31-6 0 0,44 0 1 0,38-7 1 0,24-5-1 0,26 11 1 0,-7-5 1 0,7 6-1 0,6-1 0 0,6 1-4 0,-18 6 0 0,-32 0-2 0,-31 0 3 0,-25 6 0 0,-32 1 3 0,-12-7 0 0,-31-7 8 0,-7 7 3 0,-12-6 1 0,0 6-9 0,0-6-4 0,0 0-5 0,-6 12-142 0</inkml:trace>
  <inkml:trace contextRef="#ctx0" brushRef="#br0">2965 8456 43 0,'0'0'4'0,"-12"-19"12"0,-1 13 15 0,7 0-17 0,31 6-11 0,25 0-4 0,38-13 5 0,31-5-1 0,43 5-1 0,14 1 0 0,11 12 0 0,-5 0-3 0,12 0 2 0,-7 12-5 0,1 1-1 0,-25-1 2 0,-19 7-1 0,-32-13 2 0,-18 0 4 0,-13 1 4 0,-24-7 0 0,-20 6 1 0,-18-6-1 0,-13 6-1 0,-6 0-31 0,0 1-55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5393 3661 70 0,'-6'0'7'0,"-19"-18"-1"0,18 18-3 0,7-7 8 0,13 7 4 0,37-12-1 0,25-1-5 0,25 7-5 0,13-6-3 0,-19 5 1 0,-19 1 0 0,-32 6 1 0,-24-6-2 0,-6 0 1 0,-1 6-2 0,1-7-16 0,-7 7-93 0</inkml:trace>
  <inkml:trace contextRef="#ctx0" brushRef="#br0">5887 3461 40 0,'0'0'0'0,"-44"-19"47"0,32 19-40 0,37 13-2 0,12 18 8 0,1 1 2 0,-19-1-11 0,-51 6 1 0,-36 13-3 0,24-18-98 0</inkml:trace>
  <inkml:trace contextRef="#ctx0" brushRef="#br0">5387 4550 58 0,'-7'-6'8'0,"-18"0"-2"0,19 6 17 0,6-6-4 0,25-1-12 0,56-5-1 0,32 5-1 0,12 1-3 0,-6 0 2 0,-31 6-1 0,-26 0 1 0,-30 0-3 0,-20 0 0 0,-18 0-19 0,-7 0-98 0</inkml:trace>
  <inkml:trace contextRef="#ctx0" brushRef="#br0">5800 4388 88 0,'-13'0'4'0,"19"18"-2"0,51 7 5 0,43 32 15 0,-94-39-16 0,-69 20 0 0,-49 25-63 0,93-51 8 0</inkml:trace>
  <inkml:trace contextRef="#ctx0" brushRef="#br0">11080 2710 19 0,'0'-12'17'0,"0"-20"31"0,0 13-19 0,6 1-17 0,0 5-4 0,13 13 2 0,12 25 2 0,13 13-8 0,6 18 0 0,-12 19-6 0,-1-6 3 0,-24 0 2 0,-26-19 0 0,-24-12 0 0,-13-13 4 0,0-19-2 0,18-25-3 0,14-12 0 0,18-19-1 0,31 6-1 0,13 0 0 0,6 19-8 0,6 12-59 0,-25 13-24 0</inkml:trace>
  <inkml:trace contextRef="#ctx0" brushRef="#br0">11555 2629 73 0,'-12'-13'20'0,"-7"-6"-8"0,38 7-7 0,0 6 8 0,-1-1 2 0,20 1-8 0,6 6-4 0,-7 0-3 0,1 0 1 0,-19 0 0 0,-13 0 2 0,-6-6-1 0,-13 0-1 0,1-1-1 0,-1 7 0 0,1 0 0 0,-1 19 1 0,1 37-3 0,6 32 1 0,-1 6 0 0,14-13 1 0,-14-24 1 0,-18-26 6 0,-12-19 8 0,12-12-11 0,6-12-2 0,6 6-3 0,7-7-44 0,6 13-52 0</inkml:trace>
  <inkml:trace contextRef="#ctx0" brushRef="#br0">10786 3280 40 0,'-19'0'4'0,"-25"6"9"0,26 0 29 0,5-6-14 0,7 0-18 0,18-6-3 0,45 0 4 0,49-1-5 0,32-5-3 0,30-7-3 0,26 7 1 0,0-1 3 0,7 1-6 0,-26-1 5 0,-44 1 3 0,-56 5-2 0,-37 1 0 0,-32 0-2 0,-6 6-14 0,-31 12-70 0,12 1 16 0</inkml:trace>
  <inkml:trace contextRef="#ctx0" brushRef="#br0">11086 3455 93 0,'-12'-19'8'0,"12"13"-2"0,12-7 0 0,-6 13 12 0,19 13-3 0,13 18-5 0,12 32-5 0,-6 6-3 0,-13-1-5 0,-25-11 5 0,-18-1 0 0,-32-18 5 0,-6-13-4 0,6-25 0 0,13-19 1 0,12-19-2 0,19 1 0 0,31-7 0 0,13 0-2 0,13 13-8 0,-1 12-40 0,-6 19-67 0</inkml:trace>
  <inkml:trace contextRef="#ctx0" brushRef="#br0">11537 3480 80 0,'-7'-19'10'0,"14"13"-8"0,-1 0 10 0,-6 24 30 0,-6 33-32 0,-1 17-7 0,7-5-2 0,7-13 0 0,-1-6 0 0,0-25 0 0,0-13 3 0,7-25 2 0,12-25-5 0,6 0 0 0,0 7-1 0,-12 18 1 0,0 19-3 0,0 38-3 0,6 18 4 0,6-12 1 0,-6-19 0 0,0-19 3 0,-6-25 3 0,6-37-3 0,-13-32 0 0,-5-24-2 0,-7 49 1 0,6 51-4 0,0 18-36 0,0 6-36 0,1 1 12 0</inkml:trace>
  <inkml:trace contextRef="#ctx0" brushRef="#br0">11993 3480 54 0,'0'0'4'0,"13"0"-2"0,12-13 28 0,-6-5 12 0,6 5-31 0,0-12-7 0,-7 0-4 0,-11 0 1 0,-1 6-1 0,-12 0 1 0,-7 1 0 0,1 5 1 0,5 7-2 0,-5 12-1 0,-7 13 2 0,0 12 0 0,7 7-1 0,6-7 1 0,12 7-3 0,13-1 2 0,6-12 0 0,-7-18 2 0,14-7 6 0,-1-26-4 0,0-5 2 0,-12 12-6 0,-13 13-44 0,-6 6-66 0</inkml:trace>
  <inkml:trace contextRef="#ctx0" brushRef="#br0">3159 6923 6 0,'0'0'0'0,"0"0"18"0,-6-13 14 0,6 13-8 0,6 0 42 0,7 0-63 0,12 0 3 0,13-6-4 0,5 0 3 0,14-1-5 0,-1 7 4 0,0 0-1 0,63 7 2 0,-44-7-3 0,19-7 1 0,12 7 1 0,7-6 0 0,0 6-2 0,-1 0 0 0,-5 6 0 0,11-6-3 0,-5 7 2 0,6-1-1 0,6 0 0 0,-6-6 2 0,0 6-2 0,6-6 1 0,-19 7-1 0,-87-7-1 0,100 6 2 0,0-6 0 0,-7 0 0 0,1 0-2 0,12 0 2 0,-6 0-1 0,-6 6-2 0,-1-6 2 0,7 0 0 0,-13 0 1 0,7 0-3 0,-7 6 3 0,-5 1-1 0,-1-7 1 0,6 6-2 0,7-6 1 0,-20 0 1 0,-17 6-1 0,-26-6 0 0,-25 0 2 0,-19 0 0 0,-6-6 0 0,-6 0-20 0,-32 6-52 0,1 6-19 0</inkml:trace>
  <inkml:trace contextRef="#ctx0" brushRef="#br0">3128 6985 55 0,'-12'-6'32'0,"12"6"-22"0,6 0 6 0,25-6-3 0,13 6-8 0,19 0-3 0,12-7 1 0,18 7 3 0,20-6 4 0,25 0-5 0,24 0-2 0,7-1-1 0,6 7 0 0,-6 0-1 0,-6 0 0 0,12 0 3 0,7 7-4 0,12-7 1 0,0 0-2 0,-13 0 2 0,0 0 0 0,-5-7 1 0,5 7-3 0,0 0 0 0,1 0 1 0,-19 0 0 0,-13 7-1 0,-13-1 2 0,1-6-3 0,-19 6 4 0,-7-6-2 0,-24 6 1 0,-13 1-2 0,-12-1 1 0,-20-6 3 0,-11 0 5 0,-26-6-3 0,-6 6 1 0,0 0-5 0,-6-7-8 0,-7 1-136 0</inkml:trace>
  <inkml:trace contextRef="#ctx0" brushRef="#br0">8809 6522 28 0,'0'-25'17'0,"6"12"15"0,7 26-11 0,-13 43-7 0,6 19-8 0,0-12-4 0,-6-13-1 0,6-12-6 0,-6-13-26 0,0-25-13 0,0-25 3 0</inkml:trace>
  <inkml:trace contextRef="#ctx0" brushRef="#br0">8815 6597 0 0,'-6'-62'10'0,"-7"-14"8"0,20 20-7 0,5 19 2 0,26 11 2 0,12 14 0 0,6 31-1 0,-12 31-10 0,-38 6-1 0,-12-12-1 0,-32-19 1 0,7-12 0 0,0-13-1 0,18 0-2 0,13 31 0 0,19 25-1 0,25 7 2 0,12-13-1 0,-18-13 1 0,-20-12-13 0,7-12-52 0,-25-13 41 0</inkml:trace>
  <inkml:trace contextRef="#ctx0" brushRef="#br0">9203 6666 5 0,'0'-13'11'0,"6"-12"5"0,1 0 8 0,-7 13-4 0,6-1 1 0,-6 13-11 0,0 13-1 0,0 12-3 0,0 6-4 0,0 7-1 0,6-7-1 0,7 0 1 0,-1-6-1 0,7-18 2 0,0-7 0 0,6-19-1 0,-7-12 0 0,1-7 1 0,-6-6-2 0,-1 19 1 0,-6 25-2 0,-6 19 2 0,-6 12-1 0,6 1 1 0,6-1-1 0,13-6-1 0,0-6-13 0,19-7-18 0,-7-18-10 0,0-13 32 0,-18-6 16 0,5 0 13 0,1 0 2 0,0 6-5 0,-7 13-9 0,-12 12-2 0,0 13 1 0,0 6-4 0,0-6-1 0,7 6-1 0,-1-13 1 0,0 1 0 0,0-7 1 0,-6-6 1 0,0-6-2 0,0-13 1 0,0-6-1 0,7-6-1 0,11 6 1 0,-5 0-2 0,12 18 2 0,0 7-1 0,-6 13 1 0,-7-1 0 0,-5 1-1 0,-1 6 1 0,0-7-1 0,-6-5 1 0,0-7 2 0,6-19-1 0,1 0-2 0,5 0 0 0,7 7 0 0,31-7 0 0,-6 25-1 0,-19 19 1 0,-6 7 0 0,-13-7 0 0,-6-7 0 0,12-5-16 0,26-13-90 0</inkml:trace>
  <inkml:trace contextRef="#ctx0" brushRef="#br0">10154 6722 38 0,'0'0'0'0,"-13"0"26"0,13 0 9 0,13-6-20 0,18-13-10 0,13-6-3 0,-19-12-2 0,-19 12 0 0,-18 12 0 0,-13 13-1 0,-6 6 1 0,-1 26 0 0,13 11 1 0,19-11-1 0,25-7 1 0,13-19 0 0,12-6 1 0,6-31-1 0,-6-13 0 0,-6-19-4 0,-19-12 2 0,-12 6-4 0,-1 13 0 0,-5 6 4 0,-7 31 1 0,0 19-3 0,-7 32 8 0,-12 18-2 0,1 18-2 0,11 8 0 0,32 36 0 0,1-80 0 0,17-20 1 0,1-24 0 0,12-32-7 0,19-38-3 0,1-12 7 0,-45 44-4 0,-25 7 1 0,-6-1 5 0,-12 12-1 0,-1 14-1 0,7 11 1 0,6 14-3 0,0 30 7 0,-6 26 3 0,-7 12-1 0,-6 0-3 0,19-19 0 0,0-12-2 0,7-25 2 0,-1-32 4 0,19-30-6 0,0 24-3 0,-19 31 0 0,13 26 1 0,18-1 1 0,20-11 1 0,-1-14 1 0,0-24-24 0,-12-26-84 0</inkml:trace>
  <inkml:trace contextRef="#ctx0" brushRef="#br0">11224 6666 50 0,'-6'-6'11'0,"6"-1"2"0,0-18-6 0,6-12-2 0,0 6-3 0,-6 6-1 0,-12-7-1 0,-7 7 1 0,0 25-1 0,-12 6 2 0,6 19 4 0,0 13-1 0,6 6-2 0,13 0-2 0,12-19 1 0,13-19 0 0,-1-12 1 0,-5-26-2 0,6 7 1 0,-7 7-2 0,7 5 1 0,-6 7-2 0,-7 25 1 0,0-1-1 0,13 1 3 0,0 0-2 0,12-7 0 0,6-5 0 0,1-26 0 0,6-12 0 0,-7-1 1 0,1 1-3 0,-13-7 0 0,-13 1 2 0,1 6-1 0,-13 18 0 0,0 1 1 0,0 12 0 0,0-7-1 0,-6 7 1 0,6 0-2 0,-7 7 3 0,-5-1 0 0,6 6 0 0,18 1-1 0,26 6-1 0,5 18-1 0,-11 7 0 0,-20-6 5 0,-12-13 1 0,0-7-2 0,31-5 0 0,13-19-3 0,13-26-3 0,-1-36-11 0,0-51-7 0,-12 6 19 0,-25 57 6 0,-19 24 5 0,-7 20 2 0,-5 31-5 0,-1 31 3 0,13 37-6 0,25 1-1 0,1-13-1 0,-8-31-9 0,1-19-39 0,-13-19 10 0</inkml:trace>
  <inkml:trace contextRef="#ctx0" brushRef="#br0">11862 6384 94 0,'-6'-6'4'0,"18"-6"0"0,63-1-1 0,0 0 1 0,0 7 0 0,-37-6 0 0,-26-1-48 0,-12 7-6 0</inkml:trace>
  <inkml:trace contextRef="#ctx0" brushRef="#br0">13038 6165 90 0,'6'-25'7'0,"1"44"0"0,-26 44 12 0,0 12-6 0,19 0-8 0,6-13-2 0,7-30-3 0,-13-20-18 0,0-31-97 0</inkml:trace>
  <inkml:trace contextRef="#ctx0" brushRef="#br0">13351 6353 35 0,'0'-13'5'0,"19"-5"1"0,-1 5 7 0,-5-6-4 0,6 7-3 0,-7-7-1 0,1 7-3 0,-13-7-1 0,6-6 1 0,-6 6-2 0,0 0 1 0,-6 0 0 0,-7 7 0 0,1 6 0 0,-1-1-1 0,-6 7 0 0,7 7 0 0,-13-1 2 0,6 6-1 0,-6 7 0 0,13 6 0 0,-1 0 0 0,7-6 0 0,6-6 0 0,12-7 0 0,1 0-1 0,12 0 1 0,-6-12 1 0,18-6-2 0,7-13 1 0,-6 0 7 0,-20 18 0 0,-11 39-3 0,-7 18 0 0,-7 18-1 0,7-11-1 0,7-13-1 0,-7-26-2 0,0-5-2 0,0-26-49 0,0 1-23 0</inkml:trace>
  <inkml:trace contextRef="#ctx0" brushRef="#br0">13851 6297 52 0,'0'-13'5'0,"13"1"16"0,-1-7-1 0,20-19-12 0,-26 20-6 0,-6-8-1 0,-13 8 2 0,-12-7 1 0,7 12-2 0,5 1-2 0,-6 18 0 0,-12 6 1 0,-6 13-1 0,12 7 0 0,12-1 0 0,13 0 0 0,19 7-1 0,12-1 0 0,7 7 0 0,-20-6 1 0,-18-13 2 0,-25-13 1 0,-12 1 1 0,12-19 0 0,12-19 0 0,13-19-3 0,19 6 0 0,19 1-2 0,12 12-6 0,18 12-66 0,-42 13 21 0</inkml:trace>
  <inkml:trace contextRef="#ctx0" brushRef="#br0">14177 6121 42 0,'0'-12'12'0,"6"6"1"0,0-1 6 0,-12 14 5 0,-19 5-15 0,6 13-7 0,0 0-2 0,19 0 0 0,19 0 0 0,6 0 0 0,7 0 0 0,-14-12 1 0,-5 6 1 0,-13 6 2 0,-13 0-2 0,-12-6 0 0,0-7 0 0,6-6 0 0,1-12-1 0,-1 0-5 0,13 6-70 0,-1-6 20 0</inkml:trace>
  <inkml:trace contextRef="#ctx0" brushRef="#br0">14302 6034 49 0,'0'0'0'0,"-13"-19"40"0,-5 13-27 0,-14 18-5 0,-5 13-3 0,6 13 1 0,-1 18-3 0,7 13-3 0,6-13 1 0,13-6-1 0,12-6 0 0,19-6 0 0,7-19 1 0,5-19 1 0,1-19 2 0,-19-12-3 0,-13-7 6 0,-19 7 0 0,-18 6-4 0,6 18-3 0,-13 20-13 0,13 18-114 0</inkml:trace>
  <inkml:trace contextRef="#ctx0" brushRef="#br0">12694 6704 66 0,'-19'-7'30'0,"-12"1"-12"0,25 0 1 0,12 6-5 0,13 0-10 0,37-7 0 0,82 1-1 0,81-6-4 0,50 5 0 0,12 1-2 0,7 0 4 0,-31 0 1 0,-64 6 2 0,-80-7 1 0,-82 1-2 0,-49 0-3 0,-51-7-25 0,-56 13-57 0,50 0 26 0</inkml:trace>
  <inkml:trace contextRef="#ctx0" brushRef="#br0">12556 6810 77 0,'-12'0'2'0,"-82"6"0"0,69 0 31 0,44-6 1 0,81-12-23 0,131-7-8 0,95 7-4 0,55-1-2 0,1 7 2 0,-57-7 5 0,-93 7 11 0,-113 0-4 0,-82 0-6 0,-43-1-3 0,-13 1-24 0,-25 6-141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719 3123 16 0,'-6'-6'44'0,"-6"0"-30"0,-1-1-7 0,7 1 1 0,6 6-4 0,0-6-2 0,12 6-2 0,32-6 4 0,38 6-6 0,24 6 8 0,-31-6-2 0,-19 0-1 0,-12-6-1 0,-13-1 1 0,-12 1-1 0,-6 0-1 0,-7 0-37 0,-6 6-13 0</inkml:trace>
  <inkml:trace contextRef="#ctx0" brushRef="#br0">995 2960 62 0,'0'0'0'0,"-7"-6"18"0,14 6-16 0,18 6 0 0,0 1 0 0,6 11-1 0,7-5 1 0,-13 12-1 0,0 0 1 0,-13 6-2 0,-6-6 2 0,-18 0 4 0,-32-6-4 0,-12 13-4 0,12-7-67 0</inkml:trace>
  <inkml:trace contextRef="#ctx0" brushRef="#br0">688 4438 16 0,'0'0'9'0,"-6"0"4"0,0 0 10 0,6 0-11 0,0 0 0 0,12 0-1 0,32 0-3 0,37 0-8 0,26-13 5 0,-51 7 0 0,-18 0-2 0,-13-1-13 0,-13 7-73 0</inkml:trace>
  <inkml:trace contextRef="#ctx0" brushRef="#br0">982 4294 56 0,'0'0'4'0,"-6"0"-1"0,31 18 13 0,-6 14 1 0,0 12-8 0,-7-13-6 0,-24 0 0 0,-45 19-32 0,13-25-47 0</inkml:trace>
  <inkml:trace contextRef="#ctx0" brushRef="#br0">2208 5777 9 0,'0'-6'13'0,"-6"0"-3"0,0 6-1 0,-13 0-4 0,0 0-3 0,-6 12 0 0,0-6-1 0,7 7-1 0,5-1 0 0,7 1 0 0,0 6 1 0,-1 0-1 0,7 6 2 0,0 0 0 0,7 18 1 0,-7 7 2 0,0 13-3 0,0 0 0 0,6 12-1 0,0 6-1 0,0 19 0 0,1 0-3 0,-1-12 3 0,6-19 0 0,-12 12 1 0,0 1 0 0,7 12-1 0,-7-13 0 0,6-12 0 0,-6-13 1 0,-6-6 1 0,-7 0 1 0,7-12 0 0,6-1 1 0,0-12-1 0,12-6-1 0,7 6-1 0,6-6 1 0,0 0 0 0,6-13 1 0,-12-12 0 0,-13 6-3 0,-6 0-6 0,-18 6-69 0</inkml:trace>
  <inkml:trace contextRef="#ctx0" brushRef="#br0">4035 2960 11 0,'0'-6'16'0,"0"0"10"0,0 0-6 0,0 6-3 0,0 0-9 0,0 0-7 0,0 0 2 0,0 18 5 0,0 7-2 0,7 0-1 0,-1 7-2 0,0-7-2 0,7-13 4 0,12-12 7 0,25-37-6 0,56-20-3 0,19 1-1 0,-37 25-1 0,-63 12 3 0,-19 19 4 0,-6-6-7 0,19 6-17 0,6 6-53 0,-13 0 9 0</inkml:trace>
  <inkml:trace contextRef="#ctx0" brushRef="#br0">3929 3029 37 0,'-13'0'31'0,"7"0"-30"0,6 13 1 0,0 12 10 0,6 6 0 0,7 0-5 0,-7-6-3 0,7-6-1 0,18-12 2 0,19-39-2 0,44-5-3 0,31-13 1 0,25-1 0 0,-6 8-2 0,-31 11 1 0,-57 26 0 0,-50 6 12 0,-12 0-5 0,6 0-13 0,0 0-65 0,6 0 29 0</inkml:trace>
  <inkml:trace contextRef="#ctx0" brushRef="#br0">2452 6434 17 0,'0'0'7'0,"0"-6"9"0,7 6 8 0,-7 0-6 0,0 0-8 0,0-6-7 0,-7 6-1 0,-11 0-1 0,-14 6 0 0,7 7 0 0,7-1-1 0,11-6 0 0,7 7-1 0,0-1 2 0,0 13-1 0,0 1 0 0,7 5 0 0,-7 0 0 0,6 0 0 0,0 7 0 0,0 6 0 0,-6 0 0 0,0 6 2 0,0 0-3 0,0 0 3 0,0-6 3 0,0 6-1 0,0-13-1 0,0 7-1 0,0 0 0 0,0-13-1 0,0 0 1 0,7 1 1 0,-7-13-2 0,0 6 1 0,0-7 0 0,6-5 0 0,0-1 0 0,0-5-1 0,1-1 0 0,5-6 0 0,7 6 0 0,12 7-2 0,13-13 2 0,0 6-2 0,0 0 2 0,-19 0 2 0,0-6-1 0,-13 0-1 0,1 0 0 0,-13-6 3 0,0 6-33 0,6-19-66 0</inkml:trace>
  <inkml:trace contextRef="#ctx0" brushRef="#br0">2553 6391 17 0,'0'-7'6'0,"0"1"-4"0,-7 6-1 0,-5 0-1 0,-7 6 0 0,-6 7 1 0,-6-7-1 0,12 0-1 0,-6 1 1 0,12 5 1 0,-5 1 0 0,11-1-1 0,1 1-1 0,0 5 0 0,6-5 0 0,0 18 0 0,0 1 1 0,0 5 0 0,0 7 1 0,6 0 0 0,-6 0 0 0,6-1 2 0,-6 7 0 0,0 1 1 0,0-8 1 0,0 7 2 0,-6-6 0 0,6 6 0 0,0-6-2 0,6-6-1 0,1-7-1 0,-1 0 2 0,0-6 0 0,0 0-1 0,7-6 0 0,-1 0 0 0,7-13-1 0,6-6-1 0,0 0-1 0,7 6 0 0,-14-6 0 0,-5 0-1 0,-7 0-5 0,-6 13-75 0</inkml:trace>
  <inkml:trace contextRef="#ctx0" brushRef="#br0">11749 4406 41 0,'0'0'3'0,"-12"-6"3"0,12 6 5 0,-13 0 2 0,1 13-9 0,-7 24-2 0,7 13-1 0,18 25 0 0,19-50-1 0,12-18 2 0,1-7 0 0,-7-25 0 0,-12-7 0 0,-13-12-1 0,0 1 2 0,-12 5 3 0,-13 13 3 0,-6 6-7 0,-12 13-1 0,-13 6-18 0,19 44-28 0,18-25 8 0</inkml:trace>
  <inkml:trace contextRef="#ctx0" brushRef="#br0">11731 5258 41 0,'0'0'0'0,"-7"12"2"0,1 19 8 0,0 1 2 0,12-1-7 0,13-6-4 0,6-6 0 0,-6-7 1 0,6-18 1 0,0-19 1 0,-7 0 4 0,-11-13-2 0,-1 1 0 0,-12-1 4 0,-19 13 1 0,6 13-8 0,0 12-8 0,-18 19-30 0,12 18-17 0,18-24 26 0</inkml:trace>
  <inkml:trace contextRef="#ctx0" brushRef="#br0">11831 6128 27 0,'0'-25'8'0,"0"12"7"0,-7 1 9 0,1 5-4 0,0 20-18 0,-7 18 2 0,13 13-1 0,0-6-3 0,13-1 0 0,6-6 0 0,6-12 1 0,0-6 0 0,0-20 1 0,0-18-1 0,-6-12 0 0,-19-7 2 0,-7 6 0 0,-12 13 1 0,-12 7-2 0,0-1-8 0,18 19-42 0,7 6 2 0</inkml:trace>
  <inkml:trace contextRef="#ctx0" brushRef="#br0">12988 4701 85 0,'-12'-13'2'0,"12"13"0"0,-7 0 7 0,-18 25 3 0,13 6-5 0,-1 7-5 0,13 6-2 0,19-19 1 0,12-13 0 0,7-12-1 0,-13-25 3 0,-6-6-1 0,-13-7 3 0,-12 13 5 0,-1 7-7 0,-11-1-4 0,-7 13-37 0,0 37-57 0</inkml:trace>
  <inkml:trace contextRef="#ctx0" brushRef="#br0">13051 5270 62 0,'0'0'0'0,"-25"-6"3"0,18 25 0 0,-5 12 2 0,6 13-1 0,6-7-3 0,12-12 0 0,13-18 0 0,13-20 1 0,-1-31-1 0,-31 7 2 0,-6-7 10 0,-18 19-5 0,-1 6-7 0,6 25-29 0,-24 32-24 0,31-26 30 0</inkml:trace>
  <inkml:trace contextRef="#ctx0" brushRef="#br0">13019 5746 56 0,'-12'-6'10'0,"6"18"1"0,-1 19-5 0,1 1-1 0,19 5-3 0,5-5 0 0,1-14-1 0,6-18 2 0,0-12 2 0,-6-26-2 0,-13 1 9 0,-12 12-1 0,-13 12-6 0,-6 7-21 0,6 12-85 0</inkml:trace>
  <inkml:trace contextRef="#ctx0" brushRef="#br0">14289 4851 76 0,'-12'-19'1'0,"12"13"-3"0,-13 6 6 0,-5 0 8 0,-7 37-5 0,-7 20-4 0,26-7-2 0,12-19 0 0,26-25 1 0,18-12 1 0,-13-32 0 0,-18-5 2 0,-7-14 1 0,-30 13 1 0,-1 13-7 0,0 31-24 0,-6 25-24 0,13-6 2 0</inkml:trace>
  <inkml:trace contextRef="#ctx0" brushRef="#br0">14271 5395 61 0,'-7'-12'15'0,"7"12"-11"0,-6 19 8 0,0 6-8 0,12-7-2 0,7-5 2 0,5-26 5 0,7-24-1 0,-18-1 9 0,-14 13-4 0,-11 6-12 0,-7 19-42 0,0 19-48 0</inkml:trace>
  <inkml:trace contextRef="#ctx0" brushRef="#br0">14252 5708 62 0,'-6'13'4'0,"-1"24"13"0,7-5 1 0,13-14-8 0,12-5 0 0,0-38 13 0,-6-13 6 0,-19 7-20 0,-7 25-18 0,-11 6-83 0,11 0 29 0</inkml:trace>
  <inkml:trace contextRef="#ctx0" brushRef="#br0">15197 5145 86 0,'6'-13'4'0,"13"-5"-6"0,-1-1 17 0,-24 6 12 0,-13 13-21 0,-6 19-13 0,7 19 7 0,5-1 2 0,19 1-2 0,13-19 13 0,6-13-11 0,6-19 2 0,-12-31-1 0,-19 1 1 0,-6 11-12 0,-7 26-72 0,13 6 37 0</inkml:trace>
  <inkml:trace contextRef="#ctx0" brushRef="#br0">15209 5546 49 0,'0'0'4'0,"13"-7"11"0,-7 14 11 0,-12 18-4 0,6-7-6 0,12-5 1 0,7-26-8 0,-7 1 6 0,1-13 7 0,-7-6-10 0,-25 5-9 0,-12 20-64 0,6 12-68 0</inkml:trace>
  <inkml:trace contextRef="#ctx0" brushRef="#br0">12081 4600 58 0,'-13'0'12'0,"20"0"-15"0,43 13 5 0,31-7 18 0,38 13-7 0,12 0-12 0,-18-1 1 0,-38-11-2 0,-56-14 12 0,-26-18-1 0,-18 7-8 0,13 18-5 0,-1 31 2 0,13 7 0 0,0 5 0 0,0-18-58 0,0-25 13 0</inkml:trace>
  <inkml:trace contextRef="#ctx0" brushRef="#br0">13439 4732 51 0,'0'0'0'0,"-57"6"9"0,51-6-8 0,18 6 18 0,26 1 0 0,37-7-15 0,25 6 3 0,-6-6-1 0,-19 0-1 0,-44 0 3 0,-24 0 11 0,-39 0-16 0,-18 6-1 0,19 0-14 0,50 1-107 0</inkml:trace>
  <inkml:trace contextRef="#ctx0" brushRef="#br0">14540 4882 56 0,'-25'-6'14'0,"12"0"-5"0,19 6-3 0,38 12 2 0,25-6 0 0,12 1-2 0,-12-1 5 0,-38-12 8 0,-24-7 8 0,-1 1-19 0,-12 12-9 0,-7 18 0 0,1 14-61 0,5-26-19 0</inkml:trace>
  <inkml:trace contextRef="#ctx0" brushRef="#br0">6751 6259 64 0,'0'0'0'0,"0"0"21"0,-13-12-2 0,13 12 5 0,0-7-13 0,31 7-7 0,26 0 0 0,11 0-3 0,-5 0-1 0,-13 0 3 0,-6 0-1 0,-7 0-1 0,13 7 0 0,-6-1-1 0,-12 0 1 0,-7 0 0 0,0 7 0 0,-7-1 0 0,1 7-1 0,0 6 1 0,-13 7 3 0,0-1-1 0,7 6-3 0,-7 7 1 0,0 0-1 0,1 6 1 0,-7 6 1 0,0 1-4 0,0-1 3 0,0 0-1 0,6-6 1 0,-6 13-2 0,0-7 0 0,0 1 0 0,6-7 2 0,-6 0-1 0,6-13-1 0,-6 1 2 0,0-7-1 0,0-6 0 0,-6 0 1 0,6-6 1 0,-12 0-3 0,5 0 0 0,1-1 2 0,0-5 0 0,-7 0 0 0,-5-7 2 0,-20 0-1 0,1 0-1 0,-7 1 0 0,0-1-1 0,0 0 2 0,0 0-1 0,-6 1 0 0,-6-1 3 0,25 0 0 0,18 0 1 0,1-6-2 0,-1 0 0 0,1 0 0 0,-1 0 1 0,7 0 0 0,6 0-1 0,6-12-141 0,-6 6 80 0</inkml:trace>
  <inkml:trace contextRef="#ctx0" brushRef="#br0">12287 1915 39 0,'-6'-6'9'0,"-6"-7"3"0,-13 7-8 0,-7 6-1 0,-18 13 3 0,19-1 0 0,18-6-2 0,7 1 3 0,31-7 1 0,38 0-4 0,43-13-1 0,19 7 1 0,0 6-1 0,-25 6-1 0,-43 0 0 0,-38-6-1 0,-19 0 2 0,-44 0-2 0,-50 0-1 0,-25 0 2 0,-6 7-1 0,25-7 0 0,44 12-2 0,30-6 1 0,33 1 0 0,43-7 3 0,62-7-1 0,32-5 0 0,6 6-3 0,-24-1 2 0,-39 7 0 0,-56-6-1 0,-24 0 4 0,-26 0-2 0,-25 6-2 0,-37 0 1 0,6 6-1 0,0-6 0 0,43 0 1 0,26 0-1 0,6 0 0 0,19 0 0 0,6-6 1 0,-13-1 0 0,-5 1 0 0,-7 6-1 0,0 0-1 0,0 0 1 0,0 0 1 0,0 0-3 0,0 13-42 0,-7-1-38 0</inkml:trace>
  <inkml:trace contextRef="#ctx0" brushRef="#br0">11912 6647 89 0,'-6'-31'21'0,"12"12"0"0,6 32-11 0,-5 62 0 0,-7 19-5 0,6 0-1 0,-6-19 0 0,0-19 0 0,0-18-7 0,-6-26-34 0,-1-24-52 0</inkml:trace>
  <inkml:trace contextRef="#ctx0" brushRef="#br0">11950 6597 99 0,'0'-6'4'0,"-7"-7"15"0,-5 26-11 0,-26 31 10 0,7 6-8 0,6-13-5 0,6-12 1 0,7 0-3 0,12-18 2 0,0-14 7 0,6-24-7 0,6 0-4 0,1-7 0 0,6 1 1 0,-7 18-1 0,13 13-2 0,6 12 0 0,-5 25 0 0,-1 7 2 0,-7-7 1 0,-11-12-1 0,-1-7 0 0,0-5 2 0,7-7 0 0,-1-7-1 0,-6 1 1 0,-6 6-4 0,7 0 2 0,5-6-1 0,-6 0 1 0,1 6-2 0,-7 0 3 0,0 0-2 0,0-7-6 0,0 7-152 0</inkml:trace>
  <inkml:trace contextRef="#ctx0" brushRef="#br0">13163 6453 77 0,'0'-6'13'0,"0"0"5"0,6 31-5 0,-12 44 4 0,-6 12-8 0,12-6-5 0,6-31-1 0,-12-13 1 0,6-12-9 0,-7-13-39 0,7-25-29 0</inkml:trace>
  <inkml:trace contextRef="#ctx0" brushRef="#br0">13176 6472 58 0,'-7'0'9'0,"-24"56"19"0,-6-12-7 0,12-13-5 0,0-12-7 0,25-31 3 0,6-32-8 0,38-13-3 0,-1 39-3 0,-18 18 0 0,1 12 2 0,-8 7 1 0,14-6-3 0,24-1-50 0,-31-12-10 0</inkml:trace>
  <inkml:trace contextRef="#ctx0" brushRef="#br0">14358 6340 23 0,'6'-25'45'0,"7"19"-29"0,-7 50 11 0,-12 37-10 0,6-6-12 0,0-18-3 0,0-26 2 0,0-18-14 0,0-38-31 0,0 0-23 0</inkml:trace>
  <inkml:trace contextRef="#ctx0" brushRef="#br0">14408 6297 79 0,'0'0'0'0,"-6"6"14"0,-19 25-5 0,-6-6 4 0,18-18-4 0,26-20-1 0,24-12-4 0,-12 25-5 0,-12 19 0 0,18 0-1 0,19-1-30 0,-6-11-46 0</inkml:trace>
  <inkml:trace contextRef="#ctx0" brushRef="#br0">15290 6215 72 0,'0'-12'10'0,"7"-7"13"0,-1 13 0 0,-6 37-1 0,-13 63-17 0,7-19-1 0,0-12-2 0,0-32 5 0,6-12-10 0,-7-32-51 0,7-12-29 0</inkml:trace>
  <inkml:trace contextRef="#ctx0" brushRef="#br0">15315 6159 79 0,'0'0'21'0,"0"-6"-10"0,-6 12 12 0,-31 50-7 0,5-18-6 0,1-19-7 0,12-7 2 0,13-18 6 0,19-19-4 0,12 0 0 0,12 0-8 0,-6 12 0 0,-12 7 1 0,0 12-1 0,6 13 0 0,-6 6 3 0,6-6-2 0,6 0-13 0,7-7-132 0</inkml:trace>
  <inkml:trace contextRef="#ctx0" brushRef="#br0">11455 3837 17 0,'0'0'13'0,"7"-19"25"0,-7 6-7 0,6 7-18 0,-6 6-8 0,0 13 5 0,0 18-1 0,-6 13-4 0,-1 0-1 0,14-19-1 0,-7-7-1 0,6-11 0 0,-6-7 7 0,0-7-2 0,6-5-5 0,0-7-2 0,13-6 1 0,0 6-2 0,6 13 1 0,-6 6-2 0,-7 13 1 0,7 12 2 0,-7 0-1 0,-5-7 2 0,-7-5-1 0,0-13 0 0,0 0-23 0,6-13-73 0,0 7 58 0</inkml:trace>
  <inkml:trace contextRef="#ctx0" brushRef="#br0">11643 3643 78 0,'0'-7'15'0,"0"-5"3"0,-6 12-6 0,-1 6-8 0,-11 19 2 0,11 0-2 0,7 0-2 0,0-6 1 0,13-13 1 0,6 1 0 0,-1-14-1 0,1 1 0 0,-6-19-1 0,-13 0-1 0,0 0 1 0,-6 0 4 0,-7 12-2 0,7 1-3 0,-1 12-19 0,1 19-100 0</inkml:trace>
  <inkml:trace contextRef="#ctx0" brushRef="#br0">12588 3974 35 0,'-7'0'25'0,"14"0"9"0,-1 0-23 0,19-6-4 0,6 6-3 0,13 6-1 0,0-6-1 0,0 7 0 0,-19-7-2 0,-13 6 1 0,-12-6 2 0,-6 6 2 0,-19 13-4 0,-6 12 0 0,-1-6 0 0,1 0 0 0,6 0 0 0,6 0 0 0,7-6 0 0,-1-6 0 0,13-13 2 0,6 6 0 0,7-6 3 0,18 0-4 0,1 0-1 0,-1 0 0 0,-12 0-1 0,-1 0-13 0,-11-6-18 0,-1-1-16 0,-6 1 0 0</inkml:trace>
  <inkml:trace contextRef="#ctx0" brushRef="#br0">12588 4093 52 0,'-7'0'14'0,"7"-6"2"0,13 6 8 0,18-6-1 0,19 0-16 0,7 6-11 0,-14-7-46 0,-30 7-14 0</inkml:trace>
  <inkml:trace contextRef="#ctx0" brushRef="#br0">12894 3749 99 0,'0'0'5'0,"-6"0"8"0,6 25-4 0,-6 6-2 0,-1 1-3 0,7-7-2 0,0-6-53 0,0-13-7 0</inkml:trace>
  <inkml:trace contextRef="#ctx0" brushRef="#br0">13157 3768 36 0,'0'-13'41'0,"0"20"-31"0,-19 43 7 0,-25 44-1 0,7 25-7 0,6-26-6 0,18-24-1 0,1-19 0 0,5-31 0 0,7-13-46 0,0-18-37 0</inkml:trace>
  <inkml:trace contextRef="#ctx0" brushRef="#br0">13263 3943 81 0,'0'0'0'0,"0"-12"11"0,0-1-1 0,0 13-6 0,-6 25 12 0,0 19-6 0,6 6-5 0,6-6-3 0,0-19-1 0,-6-13 1 0,0-12 2 0,7 0 5 0,-7-12-7 0,6-13-2 0,6 0 0 0,7 6 0 0,-6 13-2 0,-1 12 0 0,1 25 1 0,-7 1 2 0,0-7 0 0,-6 0 0 0,6-19-2 0,1 0-38 0,-1-18-49 0</inkml:trace>
  <inkml:trace contextRef="#ctx0" brushRef="#br0">13470 3768 55 0,'0'0'30'0,"0"19"-14"0,-6 18 0 0,-1 1-2 0,1-19-8 0,6-7-2 0,0-6 3 0,6-12 1 0,1 0-31 0,-1 0-75 0</inkml:trace>
  <inkml:trace contextRef="#ctx0" brushRef="#br0">14089 4162 39 0,'0'0'0'0,"-19"-6"22"0,13 0-11 0,6-1 1 0,0 7-4 0,31 0 0 0,19-6 1 0,-12 12-7 0,-7 1-1 0,-18-1-1 0,-19 6 1 0,-19 7 0 0,-7 6-1 0,1 0 0 0,-7 0 0 0,7 0 0 0,19-12 0 0,12-7 1 0,12 0 0 0,19-6 1 0,19 0-4 0,-12 0-29 0,-19 0-46 0</inkml:trace>
  <inkml:trace contextRef="#ctx0" brushRef="#br0">14039 4237 34 0,'0'0'20'0,"6"0"-5"0,32-6 6 0,18 0-12 0,13 6-35 0,-50 0-25 0</inkml:trace>
  <inkml:trace contextRef="#ctx0" brushRef="#br0">14289 3981 51 0,'7'-7'6'0,"11"-5"5"0,14 12 7 0,-7 6-2 0,-19 7-9 0,-6 12-1 0,-19-6-4 0,7-1 0 0,-1-5-2 0,13-7 0 0,0 0 5 0,25-6 0 0,19-6-15 0,12 6-56 0,-49 0 32 0</inkml:trace>
  <inkml:trace contextRef="#ctx0" brushRef="#br0">14577 3962 28 0,'0'0'10'0,"0"12"8"0,-25 39 17 0,-31 17-13 0,12 7-17 0,19 1-4 0,0-14-7 0,12-12-42 0,7-37 3 0</inkml:trace>
  <inkml:trace contextRef="#ctx0" brushRef="#br0">14590 4162 57 0,'0'0'16'0,"0"19"-1"0,0 25 2 0,-7-7-2 0,1-5-7 0,6-20-3 0,0-6 5 0,6-37-5 0,13-6-3 0,0 18-2 0,-7 31-4 0,-5 20 3 0,5-1 2 0,-6-19-5 0,1-5-48 0</inkml:trace>
  <inkml:trace contextRef="#ctx0" brushRef="#br0">14771 4068 58 0,'0'0'20'0,"13"19"-1"0,-1 12-8 0,-12-12 10 0,6-13-4 0,13-12-8 0,25-6-12 0,6-1-48 0,-25 13-17 0</inkml:trace>
  <inkml:trace contextRef="#ctx0" brushRef="#br0">14953 4344 162 0,'-7'0'-19'0,"32"6"-58"0,-18-6 36 0</inkml:trace>
  <inkml:trace contextRef="#ctx0" brushRef="#br0">15203 4388 140 0,'0'0'21'0,"-6"-13"-9"0,37 13-94 0,-12 0 12 0</inkml:trace>
  <inkml:trace contextRef="#ctx0" brushRef="#br0">15428 4100 81 0,'0'0'4'0,"0"0"11"0,-6 6-6 0,6 31 4 0,-6 14-4 0,-7-1-4 0,13-7-2 0,0-18-1 0,0-12 4 0,0-7 1 0,0-12-6 0,13-13-3 0,-1-6-2 0,7 0 0 0,6 0 0 0,0 19-1 0,0 12 0 0,0 19 14 0,-6 13-4 0,-13-1-1 0,-6-12-14 0,-6-6 10 0,-1-19-45 0,7 0-29 0</inkml:trace>
  <inkml:trace contextRef="#ctx0" brushRef="#br0">15653 3968 53 0,'0'-6'9'0,"0"0"-9"0,7-7 16 0,5 13 6 0,-12 0-14 0,0 6-2 0,-6 13-3 0,6 6-2 0,0 0 3 0,-6-6 0 0,6-6-1 0,-7-1-1 0,7-6 0 0,-6 1-1 0,12-1 5 0,7-6-5 0,12 0-1 0,6 0-1 0,7 0-1 0,-7 0 8 0,-19 0 7 0,-5 0-12 0,-1 0-25 0,-6 0-90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5199 6822 77 0,'-13'-18'10'0,"7"11"-5"0,-6 1 12 0,-1-6 12 0,13 12-13 0,13-7-11 0,24-5-4 0,32-1 1 0,25 7-1 0,19 6-1 0,-1 0 0 0,13 0-1 0,-6 0 2 0,6 6 0 0,0-6-2 0,-12 7 2 0,6-1 0 0,0-6-1 0,-7 6-2 0,1-6 4 0,0 0-1 0,-1 0 0 0,-5 0-2 0,-14 6 2 0,1-6 0 0,-19 0 0 0,-12 0 1 0,-19-6 0 0,-13 6 5 0,-12-6 2 0,-7 6-3 0,-6-6-3 0,1 6-2 0,12-7-22 0,-7 7-97 0</inkml:trace>
  <inkml:trace contextRef="#ctx0" brushRef="#br0">8308 6804 58 0,'0'-7'9'0,"-31"1"-3"0,25 6 0 0,6 0 9 0,0 0 3 0,0 0-12 0,0 0 0 0,12 0-2 0,13-6 1 0,19 6-3 0,25-6 1 0,25-7-2 0,18 1 2 0,1 5-2 0,-7 7 0 0,-5-6 0 0,-1 6 0 0,-7-6 0 0,-5 6 1 0,0 0-1 0,-13-6 1 0,12-1-1 0,1 7-1 0,-1 0 1 0,-5 0 0 0,-7 0 0 0,0 0-1 0,-6 0 1 0,-7 0 0 0,-12 7 0 0,-18-7 5 0,-14-7 12 0,-5 1-6 0,-1 0-6 0,-5 6-1 0,-7-6-1 0,-7-1-3 0,-5 7-7 0,6-6-158 0</inkml:trace>
  <inkml:trace contextRef="#ctx0" brushRef="#br0">4786 7217 57 0,'0'-13'18'0,"6"1"-6"0,1-7-2 0,-1 6 1 0,-6-12 0 0,-6 0-2 0,-7 0-3 0,1 0-1 0,-7 7 3 0,0 5-3 0,-6-6-2 0,-6 7 0 0,-7 5-1 0,1-5 1 0,-1 6-2 0,7-1-1 0,-13 1 1 0,6 6 0 0,-5 6-1 0,-1 1 0 0,6-1 0 0,1 6 2 0,-7 13-2 0,13 1 0 0,-1-1-1 0,7 6 1 0,0 0 0 0,13-6 0 0,-7 0 0 0,-6 13 0 0,6-13 0 0,7 0 0 0,-1 6 0 0,7 0-1 0,-6 1 0 0,5-1 1 0,7 0 0 0,0 1 0 0,0-1 0 0,7 6 0 0,-7-11 0 0,12 5 0 0,1-6 0 0,12 0 0 0,0-6 1 0,12-7 1 0,1 1-2 0,-1-1 1 0,7-12 0 0,-6 6 0 0,5-6-2 0,1-6 3 0,0-6-1 0,0-1 0 0,0 1 0 0,-1-1 0 0,-5 1 0 0,-1-1-1 0,-5-6 1 0,5 1 0 0,-5-7 1 0,-7 6-3 0,0-13 2 0,0-5 2 0,-7-1-1 0,-5 7 3 0,-7 0-1 0,7-7 1 0,-7 7-1 0,-6-13 0 0,0 0-1 0,-13 7 0 0,1 5-1 0,-13 14-1 0,-6-7 0 0,-7-7 3 0,-6 14-5 0,-12 24-86 0,43 0 18 0</inkml:trace>
  <inkml:trace contextRef="#ctx0" brushRef="#br0">3841 8293 50 0,'-12'-6'18'0,"-19"0"14"0,12 6 7 0,19-6-19 0,6 12-11 0,44 0 1 0,44-12-5 0,12 6 0 0,1 0-4 0,-26-6 0 0,-37-7 3 0,-19 1-2 0,-25-1-12 0,-6 7-43 0,-38 6-16 0,38 6 29 0</inkml:trace>
  <inkml:trace contextRef="#ctx0" brushRef="#br0">3785 8350 60 0,'0'0'0'0,"-50"0"31"0,37-7 14 0,20 7-21 0,49-12-5 0,50-1-8 0,13 7-6 0,-6 0-2 0,-26 6-1 0,-36 0 3 0,-39 0 7 0,-12 0 0 0,0-6-6 0,0-1-5 0,0 1-24 0,0 6-149 0</inkml:trace>
  <inkml:trace contextRef="#ctx0" brushRef="#br0">4217 3355 99 0,'-7'-13'8'0,"7"7"1"0,26 0-10 0,17-1 1 0,-11-5 1 0,-14-1 12 0,1 7-3 0,19 6-7 0,-7 0 0 0,6-6 2 0,1 6 5 0,6 0-1 0,0 0-4 0,6 0-2 0,18 0-1 0,8-13-1 0,-1 13 3 0,6-6-1 0,0 6-1 0,7 0 0 0,6-6-1 0,6 6 2 0,0 0-1 0,0 6-1 0,6-6-1 0,1 0 0 0,5 0 1 0,1 0-1 0,6 0 0 0,0 0 0 0,0 0 0 0,-1 0 0 0,8 0-2 0,5 0 5 0,0 0-2 0,-6 6-1 0,1-6 0 0,-8 0 2 0,8 0-2 0,5 0 0 0,-12 7 1 0,0-7 0 0,-7 6 0 0,1-6 1 0,6 0-1 0,12 0 0 0,-12 0-1 0,-19 6 1 0,-12-6 0 0,-7 0 1 0,13-6 0 0,0 6-2 0,0 0 1 0,-13 0 0 0,13-6-2 0,-13 6 1 0,13-7 1 0,0 1-1 0,-7 6 0 0,-12 0 1 0,-12 6-2 0,-19 1 3 0,0-1 0 0,-1-6 1 0,-18 0-4 0,-12 6 1 0,-13-6-15 0,-25 0-72 0,0 0-3 0</inkml:trace>
  <inkml:trace contextRef="#ctx0" brushRef="#br0">4361 3330 63 0,'0'0'0'0,"-69"0"3"0,19 0 1 0,31 0 18 0,13 0 6 0,18-7-17 0,20 7-1 0,30 0-3 0,32 0-1 0,19-6 1 0,18 6-3 0,13 0-3 0,12 0 3 0,26-6-2 0,12 0 0 0,12-1-1 0,7 7-2 0,0 0 2 0,5-6-2 0,14 6 3 0,-1 0-2 0,-5 6 1 0,-7 1-1 0,-19-1 3 0,-6 0-1 0,6 0 1 0,-6 1-3 0,-13-1 0 0,-12 0 0 0,-12 1 0 0,-7-1 0 0,0 0 0 0,119 7 1 0,-150-13 1 0,-13 6-1 0,-24-6-1 0,-20-6 2 0,-18-7 6 0,-19 1 1 0,-13 5-1 0,-5-5-4 0,-1 5-4 0,-6 14-94 0,0-7 18 0</inkml:trace>
  <inkml:trace contextRef="#ctx0" brushRef="#br0">11186 2741 101 0,'-62'-25'10'0,"12"19"-8"0,6 6-2 0,6 0 2 0,20 6 10 0,18 1-3 0,18-1 3 0,51-6-4 0,44 0-5 0,43-6-4 0,38-1 3 0,31 7-2 0,32-6 2 0,6 6 0 0,6 0-1 0,0 6-1 0,0-6 1 0,6 7-3 0,-12-1 0 0,-32 6-1 0,-37-5 4 0,-44-7 0 0,-37-7 5 0,-32 7-1 0,-37 0-1 0,-44 0-2 0,-12-6-1 0,-45 0-4 0,-55 6-3 0,-64 6 5 0,-43 0-1 0,-37-6 5 0,-26 0 0 0,-24 7 1 0,-32 5-4 0,0 1 2 0,25-7 0 0,44-6-1 0,44 0 1 0,50 0-1 0,50 0 2 0,56 0-2 0,50 0 0 0,25 0-1 0,45 0-1 0,61-6-1 0,63-1 2 0,51-5-2 0,49-1 1 0,25-5-2 0,25 5 1 0,351 1-1 0,-344 12-1 0,-38 6 2 0,-50 0 2 0,-57 0 5 0,-49 1 2 0,-44-7-3 0,-32-7 1 0,-43 1 2 0,-13 0-2 0,-6 0-12 0,-12-1-166 0</inkml:trace>
  <inkml:trace contextRef="#ctx0" brushRef="#br0">12043 1834 8 0,'0'0'0'0,"0"-25"51"0,0 12-29 0,0 19-17 0,0 38 4 0,7 25-5 0,5-6-3 0,1-7-1 0,-1-18-4 0,-18-13-29 0,0-19-9 0</inkml:trace>
  <inkml:trace contextRef="#ctx0" brushRef="#br0">11906 1978 92 0,'0'0'0'0,"-7"12"3"0,32 20 1 0,26 5-3 0,11-24-2 0,-6-7-5 0,-18 0-5 0,-7-18-1 0,-6-13 1 0,-6-7 2 0,-13 13 17 0,-6 19 11 0,-12 19-12 0,-13 13-5 0,-7-7-1 0,7 0-5 0,13-13-64 0</inkml:trace>
  <inkml:trace contextRef="#ctx0" brushRef="#br0">13977 1815 34 0,'-7'-6'12'0,"1"-1"-4"0,0 45-3 0,6 18 4 0,19 13-7 0,-7-6-2 0,-6-19 1 0,-12-13-9 0,-13-12-25 0,19-19 11 0</inkml:trace>
  <inkml:trace contextRef="#ctx0" brushRef="#br0">13795 2015 49 0,'0'0'0'0,"0"-6"20"0,6 19-17 0,38 18-1 0,6 6-1 0,0-5-1 0,-12-14 0 0,-13 1 0 0,-13-6-7 0,-5-13-17 0,-1 0-12 0</inkml:trace>
  <inkml:trace contextRef="#ctx0" brushRef="#br0">14152 2090 50 0,'0'0'3'0,"-13"13"13"0,-12 18-4 0,-6 0-8 0,0 1-17 0,6-20-43 0</inkml:trace>
  <inkml:trace contextRef="#ctx0" brushRef="#br0">11411 1608 52 0,'-6'-6'16'0,"0"6"-12"0,12 6-3 0,13 1 4 0,0-7 5 0,6-7-3 0,0-5-4 0,0-7-2 0,-19 7 0 0,7-1 1 0,-7-6-2 0,0 7 1 0,0-7-1 0,-6 13 1 0,0 6 1 0,-12 0-1 0,-7 6-1 0,0 7 1 0,1 5-1 0,5 7 3 0,1 7-1 0,5 5 2 0,7-12-2 0,19-6 0 0,6-6 3 0,25-20-5 0,6-18-19 0,-18 6-15 0,-19 7-20 0</inkml:trace>
  <inkml:trace contextRef="#ctx0" brushRef="#br0">11655 1521 35 0,'0'0'10'0,"0"-13"0"0,7 13-7 0,-1 0 1 0,0 0 7 0,1 7 0 0,11 11-4 0,1 7-5 0,0-6-1 0,-13 0 0 0,0 0 0 0,-6-1 1 0,-6 1-1 0,-6-6 1 0,5-7 1 0,1-12 1 0,0-7-1 0,6-12 1 0,6 0 1 0,7 0-1 0,5 0-1 0,7 6-2 0,7 7-6 0,-7-7-16 0,-7 13-18 0,-5-1-5 0</inkml:trace>
  <inkml:trace contextRef="#ctx0" brushRef="#br0">11918 1496 34 0,'0'-7'17'0,"0"1"-11"0,19 6-3 0,6 13 2 0,-6-1 4 0,0 7-1 0,-7 6-5 0,-6 0-2 0,-6-6 1 0,-12 0 0 0,-1-7-1 0,7-12 0 0,0 0 0 0,0 0 0 0,-1-12-1 0,7-7 2 0,7-6 1 0,11 0-3 0,7 0 2 0,7 0-3 0,5 18-14 0,-6-5-29 0,-24 12 17 0</inkml:trace>
  <inkml:trace contextRef="#ctx0" brushRef="#br0">12244 1471 64 0,'0'0'4'0,"-7"0"4"0,1 6-7 0,-6 19 0 0,-1 6 1 0,13-6 4 0,0-6-2 0,13-6-2 0,5-7-3 0,7-6 3 0,-6-6-2 0,-13-1 0 0,1-11 0 0,-7 5 1 0,0-12-2 0,-7 6 2 0,-5-6-1 0,-1 13 0 0,-5-1 0 0,5 13 0 0,-6 0 0 0,7 19 0 0,-1 6 1 0,13 0-1 0,19 0 0 0,6-12 0 0,6-7 0 0,7-6-4 0,-1-13-12 0,-18-5-13 0,-13 18-2 0</inkml:trace>
  <inkml:trace contextRef="#ctx0" brushRef="#br0">12431 1446 24 0,'0'0'0'0,"0"0"34"0,0-7-25 0,7 20-5 0,-7 18 2 0,0 1 0 0,12-7-2 0,-6 0-1 0,1 0 1 0,-7 0-1 0,-7-13-2 0,7 1 0 0,-6-7 2 0,6-12 0 0,0-13-2 0,0-12 0 0,6-1 2 0,13-5-2 0,0 12 0 0,12 0-1 0,0 12 1 0,1 1 2 0,-7 12 3 0,-19 0-2 0,-6 0-1 0,-6 0-33 0,-1-7-57 0</inkml:trace>
  <inkml:trace contextRef="#ctx0" brushRef="#br0">12713 1421 89 0,'0'0'0'0,"-13"-7"7"0,7 7-46 0,12 7 1 0</inkml:trace>
  <inkml:trace contextRef="#ctx0" brushRef="#br0">5161 6810 91 0,'-37'-6'5'0,"24"6"-3"0,20-7 2 0,24-5 12 0,25-7-8 0,7 13-5 0,87-7 0 0,-81 7-2 0,12 6 1 0,13-6-4 0,-6 6 3 0,-7 0 0 0,6 0-1 0,1 0 0 0,6 0 0 0,12 0 2 0,7-6-2 0,6-1 1 0,-13 1-3 0,-6-6 4 0,13 5 0 0,-1-5-1 0,1-1-2 0,-13 13 4 0,-19-6-2 0,-12 0 1 0,-12 6 1 0,11-7-3 0,-5 7 0 0,-13-6 1 0,-6 12-1 0,-7-6-1 0,-5 7 1 0,-14-1 1 0,1-6-1 0,-19 6 2 0,0-6 3 0,6 0 7 0,1-6-10 0,-7 0-6 0,-7 6-117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2940 3699 1 0,'0'0'0'0,"-6"0"16"0,6 0 8 0,0 0-4 0,0 6 0 0,0 13-7 0,6 0-9 0,1 6-3 0,11-6 1 0,-11 6 1 0,12-19-1 0,-7 0 1 0,19-31 0 0,7-12 1 0,6-7 2 0,12 6 4 0,-12 7-5 0,-19 12-1 0,-19 7-4 0,0 12-8 0,1 12-67 0,-7-6 39 0</inkml:trace>
  <inkml:trace contextRef="#ctx0" brushRef="#br0">3635 3780 5 0,'-6'0'24'0,"6"-6"11"0,0 0-20 0,0 12-12 0,0 0 9 0,6 19 0 0,6-6-4 0,1 6-5 0,-1-6 0 0,1-13-1 0,-7 1 1 0,7-7-1 0,-7-7 0 0,13 1-1 0,6-13-2 0,6-6 2 0,0 6 0 0,-12 1-1 0,0 5 1 0,-7 1-2 0,-5-1 2 0,5 1 1 0,1 5-1 0,5 1 0 0,-11-6 1 0,-7 5 1 0,-7 1-3 0,1 6-4 0,6-6-90 0</inkml:trace>
  <inkml:trace contextRef="#ctx0" brushRef="#br0">5380 5120 36 0,'0'0'0'0,"0"0"20"0,-18 0 17 0,18-6-12 0,0-1-5 0,6 7 0 0,19 0-18 0,12 7-1 0,20-7 0 0,5-7-2 0,13 7 0 0,0 0 1 0,13 0 0 0,6 7 1 0,-6-1-1 0,-7 0-2 0,-6-6 2 0,-19 6 1 0,-12 1 2 0,-13-7 2 0,-12 0 0 0,-6 0-1 0,-7 0 2 0,0-7-3 0,0 1-2 0,1 0-1 0,-7 6-14 0,0-6-93 0,0 6 64 0</inkml:trace>
  <inkml:trace contextRef="#ctx0" brushRef="#br0">5455 5589 15 0,'0'0'7'0,"0"0"0"0,0 0 40 0,-6 0-25 0,6 0-2 0,6 0-5 0,7 0-9 0,6 7 1 0,18-7 0 0,13 0-2 0,7-7-3 0,-1 7-2 0,7 0 1 0,5 0 0 0,-5 0 0 0,-7 0-1 0,7 0 1 0,-1 0-3 0,-5 0 4 0,-14-6-2 0,-5 6 1 0,-7 0 0 0,-6 0 1 0,-6 0 0 0,-6 0 3 0,-1 0-1 0,-12 6 0 0,6-6-14 0,-12 7-118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1652 5915 40 0,'0'0'0'0,"6"-19"8"0,13 13-5 0,-1 18-2 0,1 13 9 0,0-6-2 0,-6 6-2 0,-7 0 0 0,6 0-2 0,1-18-1 0,24-20 3 0,20-31-5 0,30-12-1 0,1-7 1 0,6-6 0 0,-19 7 6 0,-19 24-3 0,-18 19 0 0,-20 13-4 0,-18 19-2 0,-12 12-36 0,12-19-4 0</inkml:trace>
  <inkml:trace contextRef="#ctx0" brushRef="#br0">5318 4231 27 0,'0'0'5'0,"0"25"-2"0,0-6 8 0,19-7-9 0,6 1 1 0,0-13 10 0,6-13 3 0,19-24-11 0,6-7 1 0,-6 6-4 0,-12 20-4 0,-13 11 1 0,-6 7-67 0</inkml:trace>
  <inkml:trace contextRef="#ctx0" brushRef="#br0">8358 4225 9 0,'0'0'3'0,"13"0"3"0,-7 6-5 0,7 19 25 0,-7 6-18 0,0 1-4 0,13-20 1 0,6-6-2 0,19-31 1 0,12-12-1 0,13-1-2 0,-7 1 0 0,1 5 3 0,-13 1-1 0,0 6-2 0,-25 13 0 0,-25 12-2 0,0 6-5 0,0 0-44 0</inkml:trace>
  <inkml:trace contextRef="#ctx0" brushRef="#br0">14239 4406 34 0,'-6'-6'5'0,"6"6"-3"0,0 0-2 0,-6 6 0 0,6 7 1 0,-6-1 4 0,-1 7-1 0,7 0-1 0,-6 0-1 0,6-1 0 0,6 1-1 0,-6 6 0 0,7-12 1 0,-1-1 2 0,0-12 3 0,13-18 0 0,12-14-5 0,7 1 0 0,30-25 1 0,8-1 0 0,-1 13-2 0,-25 13 0 0,12 0 1 0,-30 18-1 0,-7 1 1 0,-13 6 2 0,-12-1 1 0,6 1-2 0,-6 6-2 0,7 0-1 0,-7-6 1 0,6 6-1 0,-6 0 0 0,6 0-1 0,0 0 2 0,1 0-1 0,-1 0 0 0,-6 0 0 0,6 0-1 0,0 0-8 0,13-6-65 0</inkml:trace>
  <inkml:trace contextRef="#ctx0" brushRef="#br0">13914 5189 36 0,'0'0'0'0,"-31"-7"7"0,12 1-3 0,19 0 16 0,0 6 0 0,0 0-13 0,31 0 0 0,44 0-5 0,44 0 0 0,25 0-1 0,-6 0 3 0,-38 0 0 0,-50 0 1 0,-38 0-3 0,-30 0 1 0,-39 0-3 0,-43 6-1 0,-37 7 0 0,-7-1 0 0,19-5 1 0,31 5-1 0,31-6 2 0,38-6 3 0,38 0-1 0,55 7 0 0,64-7 0 0,12-7-2 0,-25 7 0 0,-19 0 2 0,-31 0-1 0,-44-6 1 0,-19 6 0 0,-31-6-3 0,-38 6-2 0,-37 6 0 0,-6 0 3 0,6 1-1 0,31 5 0 0,25-6 0 0,25 1 0 0,19-7 1 0,57-7-1 0,30 1 1 0,13-6-1 0,-12 5 0 0,-19 7 1 0,-32 0 2 0,-18 0-3 0,-13 0 1 0,-6 0-1 0,6 0 1 0,-6 0-1 0,7 7 1 0,-7-7 0 0,6 0-1 0,-6 0-1 0,0 0 1 0,6 0 0 0,-6 0 1 0,0 6-1 0,0-6 0 0,0 0 0 0,0 0 0 0,0 6 0 0,0-6 0 0,0 0 0 0,0 0 0 0,0 6 0 0,0-12 0 0,0 6 0 0,0 0-2 0,-6 6-21 0,-7 1-32 0,7-1-6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7601 1665 57 0,'-6'-7'8'0,"6"1"-1"0,0 19 1 0,0 24 14 0,6 13-14 0,13-6-4 0,12-25 2 0,19-19 1 0,13-31 0 0,25-7 0 0,-1-6 0 0,7 7-2 0,-13 5-2 0,-12 7-3 0,-37 13-1 0,-26 12-27 0,-31 6-29 0,18 0 17 0</inkml:trace>
  <inkml:trace contextRef="#ctx0" brushRef="#br0">7595 1752 95 0,'0'0'0'0,"-12"-12"14"0,12 18-10 0,0 19 0 0,18 6-1 0,1 13 1 0,12-12-2 0,-6-7 1 0,13-13 10 0,6-24-5 0,25-26-3 0,31-25-4 0,31 1 3 0,-6 6-2 0,-25 12 2 0,-31 12-2 0,-50 26 1 0,-13 6-4 0,0 13-64 0,1-13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9266 4450 50 0,'-7'0'3'0,"-5"-6"13"0,6 6-15 0,18 12-1 0,19-12 2 0,26 0 4 0,43-6 1 0,37-6-2 0,45-7-1 0,18 6-2 0,19 1 1 0,12-1-3 0,7 7 2 0,-6 0-1 0,-32 6 2 0,-37 0 1 0,-32-6-1 0,-31 6 0 0,-44-7 0 0,-37 7-2 0,-19 0-1 0,-37 0-22 0,-26 13-60 0</inkml:trace>
  <inkml:trace contextRef="#ctx0" brushRef="#br0">8803 2760 21 0,'0'-6'32'0,"0"12"-15"0,6 38-10 0,6 12-6 0,13-18 1 0,13-32 4 0,6-31 5 0,31-19-6 0,25-12-3 0,25-7 1 0,0 1 1 0,-18 12-3 0,-39 31 2 0,-36 6 1 0,-32 20-2 0,-13-1 1 0,1 13-4 0,5 12-91 0</inkml:trace>
  <inkml:trace contextRef="#ctx0" brushRef="#br0">2540 5589 70 0,'-6'-6'57'0,"-32"-13"-54"0,76-12-2 0,68-38-7 0,19 13-81 0</inkml:trace>
  <inkml:trace contextRef="#ctx0" brushRef="#br0">1414 6516 64 0,'-25'6'23'0,"-19"13"-20"0,75-32-2 0,82-56-4 0,6-6-68 0</inkml:trace>
  <inkml:trace contextRef="#ctx0" brushRef="#br0">2446 7799 121 0,'-12'-13'8'0,"68"-55"-10"0,132-70-17 0,-44 44-59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11655 2779 19 0,'0'-6'10'0,"7"-13"5"0,-1 0 13 0,-6-12-2 0,6-1-11 0,13 14-13 0,6 11 1 0,0 1 0 0,0 6 0 0,6 13 1 0,7 12-2 0,6 12-2 0,6 7 2 0,-6 6-2 0,-13 7 1 0,-6-7-1 0,-13 6 0 0,-5-6 1 0,-20-6 0 0,-18-19 2 0,-13 0-1 0,0-13 1 0,0-5-2 0,13-14 1 0,-6-11 0 0,18-7-3 0,6-7 3 0,26 1-1 0,18 0 0 0,25-1 0 0,1 14 0 0,-20 5 0 0,-12 1-3 0,0 5-19 0,13 1-57 0,-32 0 42 0</inkml:trace>
  <inkml:trace contextRef="#ctx0" brushRef="#br0">12356 2666 55 0,'-19'-12'24'0,"13"5"-13"0,12 1-5 0,7-6 6 0,18 5-2 0,19-5-7 0,19 6-1 0,-6-1-2 0,-7 7 0 0,-6 0 2 0,-19 0 0 0,-12 0-1 0,-13 0-1 0,-6 0 2 0,0-6-1 0,-12 6-1 0,-7-6 0 0,0 6 0 0,-12 0 0 0,0 0 0 0,-1 12 0 0,7-5 1 0,13 11-1 0,12 7-1 0,0 26 1 0,6 17-2 0,0 1 1 0,-6 0 0 0,-6-6 1 0,-13-20 1 0,-6-11 4 0,-6-26 2 0,-6-6 4 0,-7-12-5 0,6-7 1 0,7 12-7 0,18-5 0 0,7 18-29 0,6 19-84 0</inkml:trace>
  <inkml:trace contextRef="#ctx0" brushRef="#br0">11261 3424 71 0,'0'0'0'0,"-25"-7"18"0,19 7-14 0,12 0 24 0,32-6-25 0,24-6-2 0,26-1 0 0,31 7 0 0,25-7-1 0,6 1-1 0,13 6 0 0,12-7-1 0,6 0 1 0,1 1-1 0,-13-1 2 0,-19 7 1 0,-31-6 1 0,-26 5 1 0,-24 1 1 0,-44 0-1 0,0 0-2 0,-25 6-20 0,-6 6-45 0,6 0 29 0</inkml:trace>
  <inkml:trace contextRef="#ctx0" brushRef="#br0">11712 3668 59 0,'0'-32'11'0,"6"7"-3"0,19 7 5 0,-6-1 7 0,6 13-10 0,25 12-3 0,12 31-4 0,-5 7 0 0,-20 6-2 0,-12 7 1 0,-6 24-2 0,-25-18-1 0,-19-13 4 0,-13-13-2 0,-6-18 1 0,7-6 0 0,-1-26 1 0,7-18 0 0,12-7-2 0,7-12 1 0,24 6 0 0,32 7-1 0,37 12 1 0,-5 12-4 0,-20 7-25 0,-31 6-80 0</inkml:trace>
  <inkml:trace contextRef="#ctx0" brushRef="#br0">12300 3643 23 0,'0'-19'37'0,"6"-6"-22"0,0 6 4 0,-6 13-2 0,0 0-6 0,0 18-7 0,-6 32 2 0,0 12-2 0,6 13-2 0,-6-6-1 0,6-1 0 0,0-12 0 0,0-12 0 0,-7-19 1 0,14-13 1 0,5-19 1 0,7-24-2 0,6-7-1 0,-6-6 0 0,-1-6-1 0,7 6 1 0,-6 12-1 0,6 26-2 0,-18 12 1 0,5 12 1 0,-6 32 0 0,7 6 1 0,-1 6-3 0,13-6 1 0,-6-12 1 0,6-13 0 0,0-19 2 0,0-6-1 0,-6-25 1 0,0-6-2 0,-7-13 1 0,-5-12-1 0,-1-7 0 0,-12 1 1 0,-7 11 0 0,7 14-1 0,-1 18 0 0,7 13 0 0,7 12-2 0,18 0-32 0,-6 13-52 0</inkml:trace>
  <inkml:trace contextRef="#ctx0" brushRef="#br0">12875 3618 86 0,'0'0'3'0,"7"0"4"0,24 0-7 0,-18-7 10 0,-1 1 3 0,13-13-10 0,0 1-1 0,0-7-3 0,-6 6 2 0,-7 0-1 0,-5-6 2 0,-7 6-1 0,0 0 0 0,0 1 0 0,-7 5-4 0,1-6 5 0,-6 7-2 0,-1-1 1 0,7 1 0 0,0 12-1 0,-7 0 0 0,1 0 2 0,-1 6-2 0,7 0 2 0,0 7-1 0,-1 6 0 0,7-1-1 0,7 7 1 0,-7-6 0 0,0 6-1 0,6 7-1 0,-6-7 1 0,0-7 0 0,0 7 1 0,6 0-1 0,0 0 0 0,-6-12 0 0,13 6 0 0,-7-7 0 0,13-5 0 0,-7-1 1 0,7-6 0 0,6 0 0 0,-6-6-1 0,6-1 1 0,0 1 0 0,0-13 1 0,0 0 1 0,-6 7-3 0,-7 6-20 0,-5 6-89 0</inkml:trace>
  <inkml:trace contextRef="#ctx0" brushRef="#br0">10016 5408 2 0,'0'0'0'0,"-6"-13"10"0,12-5-6 0,-6 5 13 0,7 7 1 0,-1 6-6 0,-6-7-1 0,6 7-3 0,0-6-1 0,-6 6 3 0,0 13-6 0,-6-1 0 0,6 20 0 0,0-1-2 0,6 13 1 0,-6-7-1 0,7 1-1 0,-7-7 1 0,0-12-1 0,0 0 1 0,0-19 0 0,6 0 0 0,0-19-2 0,7-6 2 0,-7 6-3 0,6-6 2 0,1 0-1 0,-1 0 0 0,7 0 1 0,-6 6 0 0,-1 7-2 0,1 5 2 0,-1 14-2 0,-5 5 2 0,5 13-1 0,-6 6 0 0,13 7 0 0,0-7 0 0,-7-6 0 0,1-6 0 0,-1-13 0 0,-5-12 4 0,-1-19-3 0,6-44 1 0,-5 19-1 0,-7 0 0 0,0 6 0 0,0 13-1 0,0 12 1 0,0 7-1 0,0 5 2 0,0 1-3 0,0 0-2 0,6 12-26 0,6 0-70 0</inkml:trace>
  <inkml:trace contextRef="#ctx0" brushRef="#br0">10542 5489 2 0,'-6'0'3'0,"6"0"0"0,-7 0 9 0,7 0 7 0,-6 0-2 0,6 0 0 0,-6-6-5 0,6 6-6 0,0 0-2 0,0 0 0 0,6 0 1 0,7 0-2 0,5 6 2 0,7-6-1 0,7 0 0 0,5 6-2 0,-12-6 3 0,0 0-3 0,0 0 2 0,-12 0-1 0,-7 0 2 0,-6-6-2 0,0 6 0 0,6 0-1 0,-6 0-1 0,7 0-1 0,-7-6 1 0,0 6-3 0,6-13-19 0,-6 7-50 0,0 6 30 0</inkml:trace>
  <inkml:trace contextRef="#ctx0" brushRef="#br0">10629 5333 57 0,'-6'-7'11'0,"6"7"2"0,0 0 8 0,6 7-11 0,1 5-6 0,18 1-2 0,-7-1-1 0,8 1 0 0,11-1-1 0,-6 1 1 0,1-1-1 0,-7-5 0 0,-19-1 1 0,-6 0 4 0,0-6-1 0,-6 6-2 0,-19 19 0 0,0 13-2 0,-7-7 2 0,7 1 1 0,7-1-1 0,5-12 0 0,7-7 0 0,-1-6-1 0,7-6-5 0,7 0-126 0</inkml:trace>
  <inkml:trace contextRef="#ctx0" brushRef="#br0">11011 5314 72 0,'-12'0'4'0,"18"-6"-1"0,0 6 16 0,13 0-9 0,37 0-6 0,-12 0-3 0,-7 6 1 0,7 0-1 0,-12 0-1 0,-14-6 1 0,-11 0 1 0,-7 0 1 0,0 0-2 0,-7 7 0 0,-18 11 2 0,0 8-1 0,0 11-2 0,-6 1 0 0,6 5 1 0,0-11-2 0,0-1 1 0,0-12 2 0,0 0-2 0,6-13 1 0,19-6 0 0,0-6 0 0,6-1-2 0,7 1 2 0,12 6-2 0,6 6 1 0,0 1 1 0,1-1-1 0,-7 13 0 0,-13-7 0 0,1 1 2 0,-7-13-2 0,0 0 2 0,7-7-15 0,-13-5-38 0,0-1-14 0</inkml:trace>
  <inkml:trace contextRef="#ctx0" brushRef="#br0">10999 5470 56 0,'0'0'14'0,"31"0"4"0,19 0-2 0,6-6-8 0,-6 6-4 0,-12 0 1 0,-13 0-2 0,-13-6-2 0,7 6-17 0,-6 0-78 0</inkml:trace>
  <inkml:trace contextRef="#ctx0" brushRef="#br0">11493 5521 17 0,'0'0'0'0,"-13"0"15"0,7 0 10 0,0-7 3 0,6 7-15 0,37 0-3 0,26-12-3 0,12 5-3 0,0 7 1 0,-6 0 0 0,-19-6-2 0,-6 6-1 0,-19-6-1 0,-13 6-1 0,-12-6-1 0,-6-1-2 0,-13 1 0 0,0 0-1 0,1-7 2 0,-1 7 1 0,6-6 1 0,1 5 1 0,6 1 0 0,-1 6 0 0,7 0 1 0,0 0-1 0,0 0 1 0,7 6-1 0,11 7 1 0,14-7-2 0,-1 13 0 0,-6 0 2 0,-19 6 3 0,-18-13 2 0,-13 1-3 0,-7-1-4 0,14 7-14 0,5-13-40 0,7 1-12 0</inkml:trace>
  <inkml:trace contextRef="#ctx0" brushRef="#br0">12137 5170 22 0,'0'0'0'0,"6"-13"18"0,-6 1 14 0,0 6 6 0,0 12-17 0,-6 25-7 0,6 19-5 0,0 7-5 0,6 5 0 0,1-12-1 0,-7-6 0 0,-7-6-1 0,1-20-1 0,6 1 1 0,0-19 0 0,0-6 2 0,6-7-3 0,-6-5-1 0,13-7 1 0,-7 0-2 0,7 12 2 0,-1-6-1 0,7 1-1 0,0 5 2 0,0 0-1 0,-1 13-1 0,-11-6 2 0,-1 6-1 0,0 13 0 0,0-1 0 0,7 13 0 0,-7 0 0 0,0 0 0 0,1 0 0 0,5 0 1 0,1 1-2 0,-1-8 1 0,1-11 1 0,5-7-1 0,1 0 1 0,0-19 1 0,-6 0-1 0,-1 0 0 0,-12 13 0 0,6 6-1 0,1-6-35 0,-7-1-80 0</inkml:trace>
  <inkml:trace contextRef="#ctx0" brushRef="#br0">11418 5095 37 0,'-7'-13'26'0,"1"-5"-24"0,12 11 29 0,-12 14-7 0,0 24-7 0,6 25-13 0,0-25-2 0,6-5 4 0,-6-20 5 0,0-25-4 0,-6-25-2 0,0-6-4 0,12 25-1 0,0 19-3 0,0 12-30 0,-6 7-68 0</inkml:trace>
  <inkml:trace contextRef="#ctx0" brushRef="#br0">12356 4982 102 0,'0'-6'8'0,"-12"-7"-2"0,24 26 1 0,1 12 9 0,-7 0-3 0,0-6-3 0,-6-19 1 0,6-25 0 0,1-13-4 0,-1 13-5 0,0 13-3 0,-6 24-26 0,0 7-92 0</inkml:trace>
  <inkml:trace contextRef="#ctx0" brushRef="#br0">12700 5351 48 0,'-6'0'6'0,"-6"0"-1"0,-1 0 21 0,7 0 6 0,-1 0-19 0,14 0-7 0,68 0 4 0,-6-6-8 0,-1 0-1 0,1 0 2 0,-6-1-3 0,-7 7 2 0,-37-6-2 0,-13 6-2 0,-6-6-16 0,-12 0-37 0,5 6-12 0</inkml:trace>
  <inkml:trace contextRef="#ctx0" brushRef="#br0">12963 5251 41 0,'-12'-6'12'0,"5"0"-1"0,7 0 19 0,-6 6-3 0,6 0-16 0,13 12-6 0,12 1-2 0,6-1-1 0,0 1-1 0,-6-1-1 0,-12 7 1 0,-13 0 5 0,-7-1 0 0,-5 1-2 0,-13 0 0 0,0 0-2 0,6 0 2 0,13-13-2 0,0 0-1 0,6-6 0 0,0 0-13 0,6 0-54 0,-6 0-6 0</inkml:trace>
  <inkml:trace contextRef="#ctx0" brushRef="#br0">13357 5245 17 0,'6'-12'32'0,"19"-13"-15"0,0-7-6 0,-6 1-4 0,-6 0 0 0,-7-7 1 0,0 13 0 0,-6 13-4 0,0-1-2 0,0-6 0 0,0 13 0 0,0-7 1 0,-6 13-1 0,0 0 0 0,-7 0-2 0,1 7 1 0,-1 5 0 0,7 32 4 0,6 0 0 0,-6 12-2 0,6 26 1 0,-7-1-2 0,20-18-1 0,6-32 2 0,6-19 2 0,0-12 0 0,0-18-5 0,0-7-51 0,-13 25-26 0</inkml:trace>
  <inkml:trace contextRef="#ctx0" brushRef="#br0">13576 5408 69 0,'-12'-6'51'0,"18"-7"-41"0,6 1 5 0,1 5-4 0,-1 7-6 0,1 0-3 0,-1 13-1 0,-5 6 1 0,-7 6 0 0,0 0 2 0,-19 0-1 0,0 0 0 0,-6-6-3 0,13-7 2 0,-1 1-1 0,7-13 0 0,18 0-1 0,26-13 0 0,18 7 1 0,1 6-3 0,-14 0 4 0,-11 6-1 0,-20-6-2 0,-12 6-18 0,-6 1-59 0,6-7 4 0</inkml:trace>
  <inkml:trace contextRef="#ctx0" brushRef="#br0">13758 5251 43 0,'-13'-6'11'0,"7"6"-1"0,6-6 18 0,0 6-15 0,31 0-5 0,25-6-5 0,13 6 1 0,0 0-1 0,-6 6 1 0,-20-6 0 0,-18 0 0 0,-6-6-3 0,-13 6 1 0,-6-7 0 0,-6 1 0 0,0-6-1 0,-19 5 0 0,6 1 0 0,7 6-1 0,12 0 0 0,0 6-1 0,18 13 0 0,-5 6 3 0,-7-12 2 0,-6-1 2 0,-19-6-3 0,-6-6-22 0,0 7-92 0</inkml:trace>
  <inkml:trace contextRef="#ctx0" brushRef="#br0">14183 5295 67 0,'0'0'16'0,"31"-6"-14"0,-6-7 11 0,-6-5 7 0,0-14-10 0,0-18-9 0,-7-6-2 0,1 12 3 0,-1 0-2 0,-6 13 1 0,-6 0 0 0,0 6-1 0,-12 12 0 0,-1 7-2 0,-5 18 0 0,5 7 2 0,-6 19-1 0,13 12 0 0,0 12 0 0,6 7 5 0,0-6-2 0,19-19 0 0,12-26 0 0,6-5 1 0,13-26-41 0,-37 7-31 0</inkml:trace>
  <inkml:trace contextRef="#ctx0" brushRef="#br0">14452 5301 45 0,'0'-12'48'0,"13"6"-38"0,-1 6 4 0,-6-7 2 0,1 7-5 0,11 0-6 0,-5 7-4 0,12 5-1 0,-13 13 1 0,-12 6 6 0,-18-12 1 0,-1 0-6 0,13 0 0 0,12 0-3 0,13 18 0 0,-13-12 2 0,-6-6 1 0,-31-19 4 0,-7-13-2 0,7 1-7 0,25-1-56 0,12 7-28 0</inkml:trace>
  <inkml:trace contextRef="#ctx0" brushRef="#br0">14608 5145 157 0,'-18'-13'1'0,"43"20"-32"0,-7-7-45 0,-18 0 34 0</inkml:trace>
  <inkml:trace contextRef="#ctx0" brushRef="#br0">14690 5120 66 0,'0'0'0'0,"12"0"7"0,7 0-64 0</inkml:trace>
  <inkml:trace contextRef="#ctx0" brushRef="#br0">14802 5139 102 0,'0'0'12'0,"-6"0"-7"0,19 0-101 0</inkml:trace>
  <inkml:trace contextRef="#ctx0" brushRef="#br0">14921 5151 81 0,'0'0'60'0,"-12"-6"-109"0</inkml:trace>
  <inkml:trace contextRef="#ctx0" brushRef="#br0">14959 5114 100 0,'-19'0'30'0,"-25"-7"-25"0,32 7-5 0,5 0 7 0,1 0 1 0,31 0-4 0,25-6-3 0,0 6 1 0,0 0 0 0,-12 6 0 0,6-6-2 0,-26 0 0 0,-11-6-8 0,-7 0-10 0,-7 0-6 0,-24-7 15 0,-6 1 9 0,24-1 2 0,1 1 2 0,5 5 9 0,14 1-10 0,5 12 4 0,26 19 0 0,-7 19 2 0,-25-6 5 0,-6-7-2 0,-44-12-8 0,1-7-32 0,24-5-85 0</inkml:trace>
  <inkml:trace contextRef="#ctx0" brushRef="#br0">15353 5007 80 0,'0'0'26'0,"-6"-6"-2"0,6 6-18 0,0 12 5 0,-7 14-6 0,7-1-4 0,19-7-2 0,6-11 1 0,-6-7 1 0,-6-32 0 0,-7-12-2 0,-12 1 2 0,-13 11 0 0,-19 26 3 0,7 12-3 0,12 19-3 0,19-12-15 0,38-1-16 0,12-12 10 0,6-18 17 0,0-20 5 0,-12-18 23 0,-6 12-7 0,-20 25 2 0,-11 25 3 0,-26 38-11 0,-6 25-18 0,12 19 9 0,7-1-33 0,0-12-82 0</inkml:trace>
  <inkml:trace contextRef="#ctx0" brushRef="#br0">15628 5164 52 0,'0'0'0'0,"6"12"59"0,7 13-33 0,-7 25-11 0,-6-12-10 0,0-13 2 0,7-19 5 0,-1-25-10 0,0-24-3 0,13-20 1 0,0 0-2 0,-1 38-1 0,-5 13 1 0,-1 24 3 0,-5 20 2 0,-20-1 0 0,-24-12-51 0,24-13-46 0</inkml:trace>
  <inkml:trace contextRef="#ctx0" brushRef="#br0">15340 5464 14 0,'0'-12'31'0,"7"-7"-17"0,11-12 9 0,-5 6 8 0,-7 18-11 0,-6 20-5 0,-6 31-8 0,0 24-5 0,-1 1 3 0,7-19-19 0,-12-12-67 0,12-32 37 0</inkml:trace>
  <inkml:trace contextRef="#ctx0" brushRef="#br0">15209 5571 89 0,'0'0'0'0,"0"-7"29"0,19 26-2 0,0 0-9 0,-1 6-17 0,7-6-4 0,-6 6-12 0,6-13-37 0,-12-5-33 0</inkml:trace>
  <inkml:trace contextRef="#ctx0" brushRef="#br0">15447 5564 73 0,'0'0'37'0,"-6"0"-19"0,-7 25 4 0,-6 7-15 0,0-1-13 0,1 7-44 0,11-13-31 0</inkml:trace>
  <inkml:trace contextRef="#ctx0" brushRef="#br0">15096 5940 2 0,'13'0'22'0,"-1"-13"13"0,-12-5-5 0,7 11-12 0,-7 1-2 0,0 6-5 0,0 6 0 0,-7 7-9 0,7 6 0 0,0-7-2 0,0 1 2 0,0-7-2 0,7 0 1 0,-1 0-1 0,-6-6 2 0,0 0 0 0,0 0 0 0,0 0-2 0,0 0 0 0,6 0-11 0,-6-6-29 0,0 0-53 0</inkml:trace>
  <inkml:trace contextRef="#ctx0" brushRef="#br0">15140 5877 10 0,'0'0'0'0,"0"-25"57"0,0 6-28 0,6 7-7 0,1 6 0 0,-7 12-5 0,0 25-7 0,-7 13-3 0,1 6-3 0,6-6 0 0,-6-6 3 0,6-7-4 0,0-12-2 0,0-7 3 0,19-12-1 0,18-6 8 0,1 0-8 0,-7-1-7 0,-12 1-37 0,-7 0-98 0</inkml:trace>
  <inkml:trace contextRef="#ctx0" brushRef="#br0">15353 5965 107 0,'0'0'6'0,"0"0"7"0,0 6 3 0,-6 13 2 0,6 12-12 0,0 1-6 0,6-14 1 0,13-11 0 0,-1-14 1 0,-5-11-3 0,0-14 4 0,-13 1-2 0,-13 0-1 0,0 18-1 0,-5 7-27 0,5 12-63 0,7-6 53 0</inkml:trace>
  <inkml:trace contextRef="#ctx0" brushRef="#br0">15497 5952 32 0,'0'0'0'0,"6"0"18"0,7-12 3 0,-1-1 9 0,-6 7-10 0,-6 0-3 0,-12 6-5 0,-7 6-6 0,7 13-5 0,5 6-5 0,32 0-5 0,7 13 6 0,-1-13 14 0,-25 0-17 0,-12-19 16 0,-19 0-5 0,0-6-9 0,6-12-43 0,13 5-48 0</inkml:trace>
  <inkml:trace contextRef="#ctx0" brushRef="#br0">15672 5952 42 0,'0'0'11'0,"6"-6"-5"0,13-6 13 0,-6 5 6 0,-13 7-7 0,0-6-3 0,-7 12 5 0,-18 1-13 0,7 5-6 0,11 7-4 0,26 6-1 0,0 6 0 0,0 1 7 0,-19-14 4 0,-13-5 0 0,-6-13-3 0,-6 0-28 0,13-13-82 0,12 13 72 0</inkml:trace>
  <inkml:trace contextRef="#ctx0" brushRef="#br0">10410 6535 1 0,'0'0'2'0,"0"-26"33"0,0 14-17 0,7 6-4 0,-1 6-5 0,0 12 0 0,-6 26-1 0,0-1-3 0,-6 1-2 0,6-1-2 0,-6-12 1 0,-1 1-1 0,7-14 2 0,0 1-1 0,0-7 0 0,19 0 0 0,-6 0 0 0,18-6-2 0,7 7 1 0,-7-7-1 0,0 0-8 0,-12 0-16 0,0-13-40 0,-19 13 42 0</inkml:trace>
  <inkml:trace contextRef="#ctx0" brushRef="#br0">10454 6672 39 0,'0'0'0'0,"-12"0"6"0,18-12 7 0,25 5 1 0,26-5-11 0,-1 6-16 0,-19-1-48 0</inkml:trace>
  <inkml:trace contextRef="#ctx0" brushRef="#br0">10461 6560 67 0,'-13'-7'15'0,"7"-11"-1"0,25-8-2 0,31 1-9 0,18 13-17 0,-18 6-69 0</inkml:trace>
  <inkml:trace contextRef="#ctx0" brushRef="#br0">10661 6578 50 0,'0'0'3'0,"18"0"5"0,8 13 9 0,5 37-2 0,-19-31-12 0,-12-7-1 0,-6 1 0 0,-6-7 2 0,-1-19 2 0,7-18 1 0,12-6-5 0,19 18-1 0,13 6-5 0,5 13-30 0,-11 0-47 0</inkml:trace>
  <inkml:trace contextRef="#ctx0" brushRef="#br0">10917 6572 50 0,'-6'-6'31'0,"25"12"-21"0,0 19 11 0,-1 0-9 0,1 6-10 0,-13-12 1 0,-12-6 3 0,-6-7-1 0,-1-6 0 0,7-19-2 0,12-18-2 0,19 5-1 0,0 14 0 0,6 11 2 0,-6 1 0 0,-18 6-4 0,-1 0-103 0,-6 0 66 0</inkml:trace>
  <inkml:trace contextRef="#ctx0" brushRef="#br0">11361 6685 32 0,'-12'-7'31'0,"6"7"-25"0,-7-6 15 0,7 6-4 0,0 0-8 0,6 0-2 0,18-6-1 0,45-7-2 0,18 7-3 0,7 0 0 0,-13 0 0 0,-25-1-1 0,-25 7-9 0,-19-6-25 0,-6 0-54 0</inkml:trace>
  <inkml:trace contextRef="#ctx0" brushRef="#br0">11687 6522 54 0,'-6'0'4'0,"-1"-6"-2"0,26 31 12 0,6 12 3 0,6 7-7 0,-12-6-6 0,-38-13 4 0,-31-13-9 0,6 1-62 0,38-13 23 0</inkml:trace>
  <inkml:trace contextRef="#ctx0" brushRef="#br0">12206 6610 49 0,'19'-13'15'0,"12"1"-14"0,-25-1 12 0,-18-6 5 0,-13 13-10 0,-13 0 0 0,-6 12 0 0,1 7-4 0,18 12-3 0,0-7-1 0,12 7 0 0,13 0-1 0,25-12-1 0,6-13-2 0,7-13-2 0,-7-18 2 0,1-6 3 0,-14-1 1 0,-5 7 1 0,-7-7-1 0,7-6-1 0,-13 19 1 0,0 13 2 0,0 18 0 0,0 25 3 0,0 32 1 0,0 6-3 0,6-13-1 0,0-18-1 0,0-26-6 0,1-12-13 0,18-25-19 0,6-12-30 0</inkml:trace>
  <inkml:trace contextRef="#ctx0" brushRef="#br0">12387 6535 18 0,'0'-7'47'0,"7"1"-22"0,-1 19-8 0,0 24-6 0,0 7-8 0,1-7-2 0,-7-18-11 0,0-6-44 0</inkml:trace>
  <inkml:trace contextRef="#ctx0" brushRef="#br0">12463 6441 73 0,'-13'-13'42'0,"13"7"-57"0,6 12-64 0</inkml:trace>
  <inkml:trace contextRef="#ctx0" brushRef="#br0">12606 6541 61 0,'0'-6'7'0,"7"-7"-4"0,18 0 5 0,-19 13 11 0,-6-6-12 0,-25 12-2 0,-13 1 2 0,13 5-5 0,13 1-2 0,24 6-1 0,13 6 0 0,7 6 0 0,-14 0 2 0,-36-18 3 0,-20-13-2 0,13 0-18 0,19-25-76 0</inkml:trace>
  <inkml:trace contextRef="#ctx0" brushRef="#br0">12750 6353 58 0,'0'-6'5'0,"7"-26"-1"0,5 39 17 0,-12 43 0 0,-6 31-12 0,6 1-7 0,0-20-6 0,0-12-29 0,0-25-41 0</inkml:trace>
  <inkml:trace contextRef="#ctx0" brushRef="#br0">12682 6491 55 0,'0'-7'32'0,"6"1"-29"0,19 0 8 0,19 6-4 0,12 6-5 0,-12 19-3 0,-13 19 3 0,-12-6-1 0,-13-7 2 0,-25-19 0 0,-18-12-1 0,12-18-2 0,18-20-8 0,45 1-2 0,12 5 7 0,6 20 4 0,-18 24 10 0,-26 26-3 0,7-7-7 0,-13-6-8 0,-6-19-35 0,-6-6-21 0</inkml:trace>
  <inkml:trace contextRef="#ctx0" brushRef="#br0">13063 6372 59 0,'0'-6'2'0,"25"6"-21"0,-19 6-15 0</inkml:trace>
  <inkml:trace contextRef="#ctx0" brushRef="#br0">13245 6278 40 0,'0'0'13'0,"-7"12"-3"0,20 26 3 0,-13 25 1 0,0-1-12 0,0-18 0 0,-6-32 0 0,6-12-1 0,18-12-5 0,1 24 2 0,-13 32 3 0,-18-12 1 0,-19-14 3 0,-1-24 0 0,14-19-3 0,18 0-6 0,18 19-2 0,7 12 4 0,0 7 1 0,-6-7 3 0,6-19 0 0,6-12-1 0,1 0 0 0,-7 13-1 0,-19 5 6 0,0 7 0 0,-6 13-2 0,0-1-3 0,6-5 0 0,-6 5 0 0,13-5-2 0,-7-1-1 0,13-6-2 0,12-19 2 0,1 6 1 0,-14 13 1 0,-5 13 1 0,-1 6 0 0,-5-13-1 0,5 0 0 0,7-12 1 0,6-6-3 0,12-20-2 0,1-24-11 0,-7-32 7 0,-24 32 8 0,-7 18 2 0,-7 13 1 0,1 7-2 0,0 18 2 0,-7 31 2 0,1 31 1 0,6 7-3 0,6-12 0 0,18-7-3 0,7-25 2 0,13-13-2 0,-7-12 2 0,7-25-1 0,-13-6-2 0,-7 0 1 0,-11 12 0 0,-1 13 2 0,-12-1-2 0,-1 20 1 0,-11 6-1 0,11 12 1 0,7 0 4 0,25-12-3 0,0-6 0 0,1-7-18 0,-14-25-50 0,-6 6 31 0</inkml:trace>
  <inkml:trace contextRef="#ctx0" brushRef="#br0">13745 6303 77 0,'0'-6'8'0,"50"6"-2"0,6-13 3 0,-12 13-7 0,-31 0 5 0,-20 0-7 0,-5 0-62 0,12 0 23 0</inkml:trace>
  <inkml:trace contextRef="#ctx0" brushRef="#br0">14321 6309 32 0,'0'0'5'0,"0"-6"8"0,0 0 13 0,0 12-5 0,6 13-10 0,0 18-3 0,-6 7-4 0,6-13-1 0,-12-6-2 0,-6-12 0 0,-1-13 1 0,13-6 0 0,13-13-6 0,18 13 1 0,-6 18 0 0,-6 26 4 0,-13-7 4 0,-25-12 3 0,-6-13-1 0,6-12-5 0,19-7-10 0,13 1-43 0,6 5-23 0</inkml:trace>
  <inkml:trace contextRef="#ctx0" brushRef="#br0">14446 6453 37 0,'6'-6'23'0,"7"-13"15"0,-7 13-10 0,0 6-18 0,0 0-6 0,-6 6 0 0,7 13-1 0,-7-7-1 0,0 1-2 0,0-1 1 0,0 1-1 0,6-1 0 0,0-5 0 0,-6-7 0 0,6 0 0 0,7-13 1 0,-7 13-1 0,0-6-7 0,1 12-26 0,-7 0-47 0,0-6 56 0</inkml:trace>
  <inkml:trace contextRef="#ctx0" brushRef="#br0">14533 6334 39 0,'-6'-6'22'0,"0"-13"19"0,6 19-20 0,-6 31-7 0,-1 13-7 0,7 13-1 0,0-7-2 0,-6-25-1 0,0-6 0 0,6-19 2 0,6-26-3 0,13-5-6 0,12 0 0 0,0 18 1 0,-6 1 4 0,-6 6-1 0,-13 6 0 0,-6 0 1 0,-12 6 0 0,-7 6 0 0,7 7-2 0,5 0 1 0,7-7 0 0,19 1 1 0,0-13-1 0,12-6-4 0,-6-7 1 0,-6 1 2 0,-6-1 1 0,-7-6 2 0,6 7 1 0,-12 12-1 0,0 6-1 0,0 7-1 0,0-1 1 0,0 1-2 0,7-7 4 0,5 0 0 0,7-12-5 0,-7 6 1 0,-5 0 2 0,5 6-2 0,1 7 2 0,-1-7-1 0,7-6 1 0,-13-13-1 0,-6-12 0 0,0 13-1 0,6 12 0 0,1 0 1 0,24 6-6 0,13 0-3 0,-7 1 4 0,-18-7 5 0,-19 6 4 0,-6 19-2 0,6 0-1 0,0-6 1 0,6-19 1 0,-6-25-1 0,13-7-2 0,5 14-6 0,14 18 1 0,5 12-7 0,1 1 0 0,-13-1 9 0,-13-18 3 0,-12-7 6 0,0 7 4 0,-12 12-3 0,-1 19-5 0,13 1-2 0,13-14-4 0,6-24-4 0,-1-26 17 0,-5-6-12 0,-7-6 5 0,-6 25 5 0,-12 19-4 0,-1 12 5 0,7 7-1 0,6-1-5 0,0 13-2 0,0-6 0 0,6-7 4 0,7-18 2 0,5-25-14 0,1-7-3 0,-6-24 10 0,-13 24 6 0,-7 38 0 0,-5 38 1 0,-1 18-1 0,7 0-5 0,19-18 3 0,-1-26-9 0,7-18-40 0,-13 0-60 0</inkml:trace>
  <inkml:trace contextRef="#ctx0" brushRef="#br0">13413 6772 2 0,'0'0'3'0,"0"-25"24"0,0 13-3 0,7 6-12 0,-1 6-6 0,-6 31 2 0,0 25-3 0,0 13-2 0,0 0-1 0,6-13 0 0,-6-6-1 0,0-18 0 0,0-14-1 0,0-18-10 0,0-18-27 0,0 11-1 0</inkml:trace>
  <inkml:trace contextRef="#ctx0" brushRef="#br0">13295 6966 12 0,'-7'-6'12'0,"7"0"14"0,7 18 3 0,5 13-21 0,13-6-3 0,-6 0-2 0,0-6-2 0,-1 5-1 0,-11-11 1 0,-1 5-1 0,0-6-4 0,0-6-10 0,1 0-9 0,5-6-27 0,-5 6 44 0</inkml:trace>
  <inkml:trace contextRef="#ctx0" brushRef="#br0">13520 6973 0 0,'0'0'2'0,"0"-7"9"0,6 7 0 0,0-6 2 0,1 0-2 0,-1 0-1 0,0-1-3 0,7 7 0 0,-13 0-2 0,6-6-2 0,-6 12 0 0,-13 13 1 0,-5 6-1 0,-1 6-1 0,-6 1-1 0,6-1 1 0,7-6 0 0,-7-6-1 0,6-7 0 0,7-5 1 0,0-1 1 0,6-6-1 0,-7 0 0 0,1 0-2 0,6 0-32 0,0 0-35 0</inkml:trace>
  <inkml:trace contextRef="#ctx0" brushRef="#br0">12850 7286 31 0,'0'-7'8'0,"-6"-5"15"0,-6 12-4 0,-1 19-8 0,7 12-6 0,0 0-2 0,-7 7-1 0,1-1 0 0,-1-5-2 0,7-1 0 0,6-6 0 0,19-19 0 0,12-6-1 0,6-19 0 0,-12-6 1 0,0 13 0 0,-6-1 1 0,-6 13 0 0,-7 13 0 0,0 6-1 0,1-1 0 0,5-11 1 0,7-1-2 0,0-12 1 0,-7-13 0 0,-6 0 0 0,-6-6 0 0,-6 0 0 0,-13 0 0 0,1 19-1 0,-7 6 1 0,6 25 0 0,0 6-1 0,13-6 1 0,18-6-1 0,13-13 0 0,13-12 0 0,-1-7 0 0,1-5 1 0,-7 5 1 0,-6 7 2 0,-6 6 1 0,-13 12-1 0,-6 1 0 0,-6 6-1 0,0-1-2 0,6-5 1 0,0-13 0 0,0-13-1 0,0-5 0 0,6-1 0 0,6 13-1 0,1-7 1 0,6 7 0 0,12 6-1 0,-12 0 1 0,0 12 0 0,-13 1 0 0,-6-1 0 0,-6-5 0 0,6-7 0 0,0 0 0 0,6-13 0 0,6 1 0 0,7-1 0 0,0 1 0 0,0 12-1 0,-7 6-1 0,1 13 2 0,-1-7-1 0,13-6 1 0,13-6-5 0,-7-18 5 0,-6-1-1 0,-12 13 3 0,-7 12-1 0,-6 25 2 0,6 19-1 0,-6 0 1 0,0-6-3 0,0-19 2 0,0-12 0 0,0-26 4 0,-6-31-5 0,12-31-7 0,19 0 0 0,-6 50 3 0,0 38 0 0,-7 18 3 0,-12 0 0 0,-31-12 2 0,-7-13 0 0,20-18-14 0,36-7-36 0,7 0-5 0</inkml:trace>
  <inkml:trace contextRef="#ctx0" brushRef="#br0">13620 7423 9 0,'12'-12'32'0,"-5"6"3"0,-1 6-20 0,0 12-9 0,0 13-3 0,1-6-1 0,-7 0-1 0,0-1-1 0,6-11 1 0,7-1-1 0,12-25 0 0,0 0 0 0,-13 7 0 0,-6 18 0 0,1 13 1 0,5-7 0 0,13-5 0 0,19-14 0 0,0-18-1 0,0-18 1 0,-13-33-1 0,-6-11-2 0,-19 31 2 0,-12 43-1 0,-7 13 0 0,-5 31 1 0,-7 26 0 0,18 5 0 0,7-5 0 0,25-26 0 0,7-12 0 0,5-19 1 0,7-25 0 0,-7-19-1 0,-24 25 1 0,-13 13 0 0,-25 43 2 0,19-5-3 0,24-7 1 0,14-7-3 0,-7-11-12 0,-13-26-28 0,-5 6-10 0</inkml:trace>
  <inkml:trace contextRef="#ctx0" brushRef="#br0">13989 7279 41 0,'-12'0'14'0,"30"-6"3"0,26 0-8 0,19 0-10 0,-20 6-74 0</inkml:trace>
  <inkml:trace contextRef="#ctx0" brushRef="#br0">14746 7317 7 0,'6'-6'13'0,"1"-1"10"0,5 7-4 0,-12 19 1 0,6-6-20 0,1 5 3 0,-7 1-2 0,0-6-2 0,0 6 1 0,0-7-1 0,12-6 2 0,7-6 0 0,0-12 0 0,6-13 1 0,0 6 2 0,-13 13-4 0,1 6 5 0,-7 6-5 0,0 7-1 0,19-1 1 0,7-6-1 0,-7-12 2 0,-13 0 1 0,-12 0-2 0,-6 6 0 0,18-7-9 0,20-5-1 0,5-20 10 0,7-30 3 0,-25-20 5 0,-19 45 4 0,-13 37-10 0,1 50-5 0,12 19-2 0,18 6-7 0,-11-25-19 0,-1-19-23 0</inkml:trace>
  <inkml:trace contextRef="#ctx0" brushRef="#br0">15103 7292 35 0,'6'-6'23'0,"44"-19"-10"0,31 6 8 0,-24 13-16 0,-1-7-4 0,-19 7-37 0</inkml:trace>
  <inkml:trace contextRef="#ctx0" brushRef="#br0">13639 7699 50 0,'0'-32'20'0,"-7"20"3"0,1 49-14 0,6 39-1 0,13-1-7 0,-1-19 0 0,-6-25-19 0,-18-18-35 0,6-7 13 0</inkml:trace>
  <inkml:trace contextRef="#ctx0" brushRef="#br0">13501 7774 59 0,'-12'-13'17'0,"5"7"2"0,26 31-9 0,19 25-2 0,-1 7-5 0,1-14-6 0,-1-11-20 0,1-26-26 0,-32-12 10 0</inkml:trace>
  <inkml:trace contextRef="#ctx0" brushRef="#br0">13814 7843 48 0,'0'0'0'0,"-6"0"31"0,-7 19-12 0,-12 6-12 0,0 0-13 0,6 6-34 0,7-19-15 0</inkml:trace>
  <inkml:trace contextRef="#ctx0" brushRef="#br0">13232 8250 13 0,'0'0'4'0,"0"-13"25"0,0 7-7 0,6 6-8 0,-6 0-5 0,0 12-3 0,7 13-3 0,-7 7-2 0,-7-1-1 0,7 0-1 0,19-18 1 0,6-7-1 0,13-31 1 0,-7-6-1 0,-6-1 2 0,-13 7-1 0,-5 7 2 0,-7 18 0 0,0 18-1 0,-7 7-1 0,7 0 0 0,13-12-1 0,18-1 0 0,13-12-3 0,6-18 1 0,-12-14 1 0,-13 7 3 0,-19 7 5 0,-6 24-2 0,6 31-1 0,-6 26 0 0,-6 6-3 0,0-13 1 0,-1-12-3 0,7-25 4 0,0-25-1 0,7-57 1 0,11-31-4 0,7 0 0 0,0 57 2 0,1 37-3 0,-14 43 2 0,-12-5 2 0,-38 0-1 0,-49-26-24 0,93-37-58 0</inkml:trace>
  <inkml:trace contextRef="#ctx0" brushRef="#br0">13876 8337 31 0,'7'-6'5'0,"11"-13"-3"0,-5-6 19 0,-13-6-2 0,-13 25-7 0,-18 12-6 0,-13 19-4 0,7 12 0 0,18-5-2 0,19-20-2 0,19-5-2 0,18-39 2 0,1-12 2 0,-7-31 0 0,-12 6 0 0,-6 32 2 0,-13 31 1 0,-7 56 0 0,-12 25 0 0,7 0-1 0,18-25-13 0,26-25-81 0</inkml:trace>
  <inkml:trace contextRef="#ctx0" brushRef="#br0">14145 8243 22 0,'-12'0'4'0,"12"0"18"0,0-6-2 0,6 0-11 0,-6-7-4 0,-12-5-2 0,-1 5 1 0,-6 13-3 0,-6 25 1 0,0 6 1 0,7 1-3 0,-1-7 0 0,13-7 1 0,12-11 0 0,13-20-1 0,6-12 0 0,0 19-1 0,6 18 0 0,-6 1 0 0,13-13-3 0,5-19-1 0,1-25 5 0,-13 1-3 0,-6-33 8 0,-12 20-2 0,-19 31 1 0,-1 25-3 0,-5 19-3 0,-7 43 4 0,7 14-2 0,18-20 3 0,31-19 0 0,13-30-2 0,7-45-3 0,-7-6 0 0,-25 13 2 0,-25 37 4 0,-25 26 2 0,12 5-4 0,20-6-2 0,24-18-19 0,-6-13-36 0,-19-6 19 0</inkml:trace>
  <inkml:trace contextRef="#ctx0" brushRef="#br0">14239 8112 60 0,'0'0'0'0,"-56"0"22"0,62 0-12 0,57-6-7 0,87-19-24 0,-62 12-50 0</inkml:trace>
  <inkml:trace contextRef="#ctx0" brushRef="#br0">14852 8137 0 0,'0'-6'0'0,"0"-1"14"0,7-11 9 0,-7 5-2 0,0 13-11 0,0-6-6 0,0 12-1 0,0 13-1 0,0 12-2 0,-7 0-1 0,7-5 2 0,0-8 0 0,19-11 1 0,6-14-3 0,0-5-2 0,0 6 3 0,-6 18 2 0,0 7-4 0,50-19-3 0,-32-31 0 0,-18-7 5 0,-19 13 1 0,0 19-3 0,25-1-12 0,25-18 12 0,-12 7 0 0,-7-7 5 0,-12 12 7 0,-26 32-8 0,-24 56-4 0,12 0-11 0,7-19-17 0,6-37 13 0</inkml:trace>
  <inkml:trace contextRef="#ctx0" brushRef="#br0">15184 8131 26 0,'0'0'0'0,"25"-13"13"0,19 1-30 0,37-1 9 0,-12 13 6 0,-38 0 4 0,-18 6-16 0</inkml:trace>
  <inkml:trace contextRef="#ctx0" brushRef="#br0">10730 6960 13 0,'0'0'0'0,"12"-12"23"0,-12-1 10 0,6 1-8 0,-6 5-6 0,-6 1-7 0,0 6-5 0,0-6-4 0,-7 12-1 0,1 0 0 0,-14 13 0 0,8 0-2 0,5 6 1 0,7 0-1 0,6-6 0 0,0 6 1 0,12-6-1 0,7 6 0 0,0-7 1 0,6 1-1 0,-6 6 0 0,-7-6 0 0,1 6 0 0,-7-6 0 0,0-7 1 0,-6 1 0 0,-6-1 1 0,-13 1-1 0,7-1 0 0,-7-5 1 0,7-14-1 0,-1-11 2 0,0-1-3 0,7 0 1 0,0 7-2 0,0-7 3 0,18 0-2 0,7 0 1 0,0 7-2 0,-7 5-1 0,7 7-64 0,-13 0-9 0</inkml:trace>
  <inkml:trace contextRef="#ctx0" brushRef="#br0">7670 6873 37 0,'0'-13'9'0,"-6"0"8"0,6-5 0 0,0 5-2 0,-6 7-10 0,-1 12-3 0,1 13 2 0,6 6-1 0,-6 13 1 0,6 18-1 0,-6 0-1 0,6-43-2 0,0 68 2 0,0 7-2 0,6 6-1 0,-6 0 0 0,0-7 3 0,0 1 1 0,6-13-3 0,0-6 3 0,-6-13-2 0,0 0 0 0,7-12 1 0,-7-12 2 0,0-7-4 0,6 0 4 0,-6-7-3 0,6 1 3 0,7-13-1 0,5 1 0 0,14-1-3 0,18 0 1 0,12-6-1 0,20 0 2 0,137-6 0 0,-100 0-1 0,12-13 1 0,7 0-1 0,12 0-1 0,0 7 1 0,-12-1 0 0,-7 7-2 0,-18 0 3 0,-7 0-1 0,-19-1 0 0,-18 1-1 0,-12 6 0 0,-26-6 1 0,-19 0 1 0,-18-26-34 0,-13 1-88 0</inkml:trace>
  <inkml:trace contextRef="#ctx0" brushRef="#br0">7583 6760 87 0,'-19'-13'5'0,"19"7"-5"0,12-6 8 0,26-1 2 0,31 1-5 0,62-7-3 0,51 0 2 0,43 0-3 0,6 13 0 0,-12 12 0 0,-12-6 1 0,-13 6-1 0,-25-6 1 0,-26 0-2 0,-42 7 1 0,-45-7-2 0,-6 6 2 0,-25 0 1 0,-6-6 1 0,-1 13-2 0,7 6-1 0,-6 18 0 0,-12 13 0 0,5 25-1 0,-6 19 2 0,1 13-1 0,-1 11 0 0,0-5 0 0,-6-13 3 0,6-12-1 0,-6-7 2 0,7-24-2 0,-7-1-1 0,0-12 1 0,0-13 0 0,0-6 2 0,-7-12 0 0,1-7 1 0,6-6-5 0,-31 6 8 0,-1-6-5 0,-18 13-1 0,-25-13-1 0,-25 6 3 0,-37-12-9 0,37 6-126 0</inkml:trace>
  <inkml:trace contextRef="#ctx0" brushRef="#br0">7683 7955 60 0,'-7'-6'30'0,"1"6"-2"0,6 0-12 0,6-6-7 0,19-7 1 0,1 7-3 0,11 6-1 0,1 0-2 0,12-6 1 0,12 6-1 0,7 0-3 0,19-6 3 0,-1 6-1 0,13 0 3 0,0-7-2 0,13 1-1 0,-13 6-2 0,6 6 1 0,-18-6-1 0,12 0 3 0,7 0-3 0,-1 7 0 0,-12-7-1 0,-13 6 1 0,7-6 0 0,-13 0 0 0,0-6 0 0,-13 6-2 0,-5 0 3 0,-26 0-2 0,-12-7 2 0,-13 7 0 0,0 0 0 0,-6-6 0 0,0 6-2 0,-25 0 1 0,-12 0-2 0,-38-6 1 0,-26 6 1 0,-30 0 0 0,-7 0-1 0,7 0 1 0,-7 6-1 0,1-6 0 0,12 6 0 0,12 1 0 0,7-1 0 0,6 6-1 0,6-5 0 0,6 5 0 0,7 1 1 0,12-7 0 0,19 0 0 0,6-6 0 0,13 6 0 0,0-6 0 0,-1 7 0 0,14-7 1 0,5 0-1 0,1 0 0 0,12 0 0 0,0 0 0 0,31 0 0 0,13-7 0 0,24-5 0 0,26-1 0 0,38 1 1 0,5-1-1 0,7 7 1 0,0-6-1 0,6 5 0 0,-12 7 0 0,-7-6 0 0,1 0-1 0,-20 0 1 0,-12-1-1 0,-18 7 2 0,-26-6-2 0,-12 0 3 0,-19 6-1 0,-13-6-1 0,-12 6 0 0,-12-7-25 0,-51 26-133 0</inkml:trace>
  <inkml:trace contextRef="#ctx0" brushRef="#br0">6650 7630 70 0,'0'0'0'0,"-12"-6"38"0,-1 6-10 0,1 0-5 0,-1 0-7 0,13 0-4 0,25 0-4 0,38-7 0 0,18 7-3 0,1-6 0 0,-20 6-3 0,-24-6 1 0,-19 0 1 0,-7 6-1 0,1 0-1 0,-7 0-1 0,0 0-5 0,0-7-35 0</inkml:trace>
  <inkml:trace contextRef="#ctx0" brushRef="#br0">6594 7680 88 0,'-6'0'16'0,"6"0"9"0,-6-6-1 0,24-1-12 0,20 7 1 0,12-6-3 0,13 0-5 0,-13 0-1 0,0-7 0 0,-13 13-1 0,-6-6 1 0,-12 0 0 0,-6 6 2 0,-7-7-1 0,0 7 0 0,-6 0-1 0,0 0-2 0,0-6-1 0,-6 19-175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  <inkml:brush xml:id="br2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1689 3198 23 0,'6'-6'6'0,"-6"0"-2"0,13-13 11 0,-7 6 17 0,-12 13-15 0,-13 0-6 0,0 19-8 0,7 6-1 0,12 0 0 0,12 7 0 0,13 5 0 0,13-18 1 0,18 0-1 0,-12-19 0 0,-13-13 0 0,1-18 0 0,-7-7-1 0,-13 1 1 0,-12-7 0 0,-31 0 1 0,-7 13 3 0,1 6 2 0,-7 19-5 0,7 18-2 0,-7 13-4 0,0 13-1 0,25 6-98 0,19-26 56 0</inkml:trace>
  <inkml:trace contextRef="#ctx0" brushRef="#br0">1871 3924 96 0,'0'0'0'0,"-32"0"9"0,26 19-10 0,-13 19 4 0,-6 12 10 0,13-6-10 0,24 6-2 0,26-13 0 0,-1-5-1 0,7-20 1 0,6-6 1 0,-12-31-1 0,-19-6 2 0,-1-19 1 0,-18-13-1 0,-31 1 10 0,-13 18-1 0,-6 25-8 0,0 32-5 0,13 30-40 0,24-11-68 0</inkml:trace>
  <inkml:trace contextRef="#ctx0" brushRef="#br0">1889 5039 88 0,'0'0'4'0,"-18"-13"1"0,5 19-1 0,1 19 5 0,-1 7 0 0,13 5-6 0,13 1-2 0,5-7-1 0,14 0 1 0,11-18 1 0,8-13 0 0,-8-19 0 0,-11-12 1 0,-14-19 0 0,-18 0-1 0,-18-7 0 0,-20 13 6 0,1 26-4 0,5 11-3 0,-12 26-1 0,-12 31-7 0,25 0-108 0</inkml:trace>
  <inkml:trace contextRef="#ctx0" brushRef="#br0">1990 5927 91 0,'-13'-6'9'0,"-6"0"4"0,13 18-11 0,-7 13 0 0,-5 7 3 0,11 12-6 0,7 6 2 0,19-7 0 0,19-5 0 0,6-26 1 0,-1-5 1 0,-5-39 0 0,-13-11 1 0,-19-14-2 0,-12-5 4 0,-32 12-2 0,1 25-3 0,6 31-2 0,-7 38-49 0,25-26-33 0</inkml:trace>
  <inkml:trace contextRef="#ctx0" brushRef="#br0">2146 6885 68 0,'0'0'0'0,"-31"6"12"0,18 7-10 0,1 12 9 0,-1 12-2 0,13 1-7 0,13 0-1 0,18-13 1 0,6-13 2 0,13-18-2 0,-6-19 0 0,-25-19 1 0,-13-12-1 0,-24-1-1 0,-26 26 0 0,-13 25-1 0,1 18-100 0</inkml:trace>
  <inkml:trace contextRef="#ctx0" brushRef="#br0">4361 3643 35 0,'0'-19'14'0,"-7"0"23"0,-5 7-23 0,-13 18-7 0,0 31-4 0,6 20 0 0,19 12-2 0,31-19 0 0,13-19 2 0,6-25 1 0,0-31 0 0,-18-19 1 0,-20-18-1 0,-18-7 0 0,-19 13 2 0,-13 31-6 0,-6 37-2 0,-6 51-38 0,32-38-35 0</inkml:trace>
  <inkml:trace contextRef="#ctx0" brushRef="#br0">4404 4544 90 0,'-12'-6'9'0,"6"-7"-4"0,-7 38-4 0,-6 13 1 0,7 6 0 0,18-1 0 0,25-11 0 0,1-13 2 0,5-32 1 0,1-18 0 0,-13-26-1 0,-19 7 6 0,-25 7-1 0,-12 24-7 0,0 19-3 0,-19 31-43 0,37-18-11 0</inkml:trace>
  <inkml:trace contextRef="#ctx0" brushRef="#br0">4404 5464 121 0,'-12'-19'5'0,"-7"13"-2"0,7 19-4 0,-1 18 3 0,1 7-2 0,12 5 0 0,18 1 1 0,14-19 0 0,11-25 3 0,-5-25 0 0,0-25 0 0,-26-19 0 0,-12 13 1 0,-25 0 1 0,-6 30-6 0,-7 39-2 0,-12 37-112 0</inkml:trace>
  <inkml:trace contextRef="#ctx0" brushRef="#br0">4429 6247 100 0,'0'0'0'0,"-25"-32"16"0,13 26-12 0,-1 31-5 0,-12 13 2 0,19 12 0 0,12 0 1 0,38-13 2 0,12-37 2 0,1-37 2 0,-7-32-3 0,-38 0 0 0,-43 32-4 0,-38 30-124 0</inkml:trace>
  <inkml:trace contextRef="#ctx0" brushRef="#br0">1808 7930 67 0,'-19'0'42'0,"13"0"-17"0,0 7-8 0,6-1-4 0,6-6 0 0,13-13-3 0,12-5-6 0,0-20-1 0,-6 7-2 0,0 6 0 0,-6-13-1 0,6 7 2 0,0 0-2 0,-6-1 0 0,-6 1 0 0,-7 6 1 0,-6 6 0 0,0 0-1 0,-6 1 0 0,-1-1 0 0,-11 6-1 0,5 7 0 0,0 6 0 0,1 0 0 0,-1 13 0 0,1-1 0 0,6 7 1 0,-7 6 0 0,7 6-1 0,6-6 2 0,0 13-3 0,6 12 2 0,-6-6-2 0,6-7 3 0,1 1-1 0,-1-13 0 0,0 6-2 0,7-6 2 0,-7 0 0 0,13-19-1 0,6 1 1 0,6-20-1 0,0-12 0 0,-6 6 0 0,-12 1 2 0,-7 18-2 0,-12 0-145 0</inkml:trace>
  <inkml:trace contextRef="#ctx0" brushRef="#br0">4329 7805 54 0,'0'0'18'0,"19"-12"17"0,6-7-30 0,19-12-1 0,-7-1 0 0,-5-5 4 0,-7-1-4 0,0-6-2 0,0 13-1 0,-13 0 0 0,-12-1 0 0,0-5-1 0,-12 6 0 0,-1 18-1 0,1 1 1 0,-1 12 0 0,1 6 0 0,-7 6 0 0,0 20 0 0,0 11 0 0,13 20 1 0,0 6-2 0,6 0 0 0,6 0-1 0,0-19 1 0,13-6 1 0,6-19 0 0,7-13 0 0,-1-12 1 0,0-12 2 0,-12-1 5 0,-13 1-2 0,-6 5-23 0,0 1-77 0</inkml:trace>
  <inkml:trace contextRef="#ctx0" brushRef="#br0">4749 7761 70 0,'0'0'13'0,"-7"0"17"0,26 0 1 0,19-6-21 0,12 0-5 0,-13 0-2 0,-6-1-1 0,-12 7-1 0,-6-6-25 0,-1 6-43 0,-12 0 21 0</inkml:trace>
  <inkml:trace contextRef="#ctx0" brushRef="#br0">4855 7636 60 0,'0'-6'12'0,"-6"-13"29"0,6 19-16 0,0 31-1 0,0 19-11 0,0 1-6 0,0-1-7 0,0-19 3 0,0-12-23 0,6-7-71 0,-6-12 43 0</inkml:trace>
  <inkml:trace contextRef="#ctx0" brushRef="#br0">5074 7580 69 0,'0'0'10'0,"0"-13"10"0,6 1-7 0,0-1 16 0,-6 13-14 0,7 13-2 0,-7 31-3 0,-7 12-4 0,1 7-6 0,0-13 0 0,0-7 0 0,-1-18 1 0,7-6 1 0,0-19 2 0,7-12-3 0,5-7-48 0,-6 13-48 0</inkml:trace>
  <inkml:trace contextRef="#ctx0" brushRef="#br1">4498 8074 91 0,'-6'-12'16'0,"-6"6"13"0,-14 12 0 0,-5 56-14 0,6 26-7 0,19-7-3 0,25-31-7 0,6-18 6 0,0-26-31 0,6-12-118 0</inkml:trace>
  <inkml:trace contextRef="#ctx0" brushRef="#br1">4661 8200 101 0,'0'0'0'0,"-13"-19"36"0,13 25-2 0,-18 13-28 0,11 18 1 0,14-12-7 0,18 0 2 0,12-18-1 0,-12-20 3 0,0-18-2 0,-18-7-4 0,-7 7 3 0,-13 0 1 0,-6 18-2 0,-12 19 1 0,0 7-2 0,24 6-2 0,26 6 0 0,25-6-1 0,12-19-5 0,1-19 7 0,-20-6 4 0,-18 12 2 0,-13 1 7 0,-6 24-9 0,6 45-1 0,7 18 0 0,-13-6-2 0,0-13 0 0,-6-25 1 0,6-25 5 0,6-31 3 0,6-56-5 0,13-38-7 0,-6 44 3 0,-6 50-1 0,6 31-4 0,-1 32 2 0,-18 6 3 0,-44-13 4 0,-18-19-1 0,37-12-32 0,44-18-109 0</inkml:trace>
  <inkml:trace contextRef="#ctx0" brushRef="#br1">5136 8174 49 0,'7'-12'23'0,"5"-7"15"0,-6 13 3 0,-6 6-19 0,0 19-21 0,0-7 0 0,7 7-2 0,-7 0-2 0,0 0 7 0,6-1-7 0,6-11 1 0,1-1 0 0,6-25 4 0,6 7-4 0,-13-7 3 0,1 0 2 0,6 6-2 0,-13 7 0 0,0 12-2 0,0 13 2 0,-6 6-3 0,0-6 4 0,13-13-8 0,-1-6-101 0,-12 0 64 0</inkml:trace>
  <inkml:trace contextRef="#ctx0" brushRef="#br1">4736 8212 25 0,'-19'0'27'0,"-43"0"2"0,37-6 2 0,18 6-10 0,45-13-18 0,62 7-3 0,50 0 5 0,7 12 2 0,-26 0-5 0,-56-6 1 0,-56 0 5 0,-19-6 4 0,-44 0-12 0,-44 6 1 0,-24 6-6 0,-20 7 2 0,7-1 1 0,38 1 8 0,68-13-7 0,50 6 1 0,82-12-1 0,43-7-1 0,-6 13 3 0,-37-6-1 0,-63 6 2 0,-44 0-2 0,-24 6-62 0,-1 0-12 0</inkml:trace>
  <inkml:trace contextRef="#ctx0" brushRef="#br1">4717 8450 126 0,'-12'0'2'0,"-1"12"22"0,1 20-16 0,18 12-9 0,25-19 2 0,19-25 0 0,-12-19 2 0,-13-19 4 0,-19 1-3 0,-25 12-1 0,-12 25-3 0,-6 12 1 0,24 13-2 0,32-12-5 0,56-1-10 0,12-37 1 0,-5-19 16 0,-26-24 3 0,-18 24 12 0,-32 25 17 0,-12 31-26 0,-13 45-4 0,-12 43 1 0,-7 13-10 0,13-20-4 0,19-30-50 0,-1-7-57 0</inkml:trace>
  <inkml:trace contextRef="#ctx0" brushRef="#br1">5180 8531 114 0,'0'0'14'0,"0"0"13"0,0 32 0 0,-6 24-17 0,-7-12-10 0,7-13-1 0,0-25 4 0,12-25 8 0,0-49-2 0,19-26-3 0,0 44-4 0,13 37-4 0,6 26-1 0,-13 18 0 0,-37 7 1 0,-38-13 2 0,-25-19-13 0,38-25-69 0,37-6-11 0</inkml:trace>
  <inkml:trace contextRef="#ctx0" brushRef="#br1">5455 8237 159 0,'0'0'0'0,"38"63"13"0,6 37 8 0,-13-13-8 0,-37 1-6 0,-50-13-12 0,-20-31-5 0,-5-13-155 0</inkml:trace>
  <inkml:trace contextRef="#ctx0" brushRef="#br1">4404 2647 63 0,'0'0'0'0,"13"-50"38"0,-7 38-16 0,-6-1-4 0,-12 1-6 0,-1 12-7 0,1 0-2 0,-1 12-1 0,1-5-1 0,-7 11 2 0,0 1 2 0,7 6-5 0,12-6 2 0,6 0-1 0,6 0 0 0,13 12 0 0,-6-12 0 0,12 12-2 0,-6 0 1 0,0 7 0 0,1-7 2 0,-20 7-3 0,-6-7 3 0,-19-6-2 0,-6-6 4 0,-13-7-4 0,1-12 5 0,12-12-2 0,6-13-2 0,7 0-1 0,12 0 5 0,0 0-3 0,12 6 1 0,26 0-5 0,5 6-23 0,-5 13-118 0</inkml:trace>
  <inkml:trace contextRef="#ctx0" brushRef="#br1">4623 2604 82 0,'-6'0'26'0,"0"0"-10"0,18-13-9 0,13 1-4 0,7-7-1 0,-7-6-2 0,0 0 2 0,-6-7 0 0,-1 1-1 0,-11 0 0 0,5 0 0 0,-18 12-1 0,0 0 1 0,-1 6-1 0,1 1 0 0,0 12 0 0,0 0-2 0,-7 0 3 0,-6 6-2 0,7 7 1 0,5 12 0 0,7 12 0 0,0 7 1 0,0 0-1 0,7 0 0 0,5 0 2 0,7-19-2 0,-6-13 4 0,-1-6 6 0,7-12-5 0,0-6-4 0,12 5-18 0,-12 1-95 0</inkml:trace>
  <inkml:trace contextRef="#ctx0" brushRef="#br1">4924 2485 98 0,'-13'0'13'0,"19"0"0"0,13-7-2 0,12 7 1 0,13-6-3 0,-12 6-5 0,-20 0-3 0,1-6-3 0,-7 6-34 0,-6-6-67 0</inkml:trace>
  <inkml:trace contextRef="#ctx0" brushRef="#br1">4993 2397 49 0,'0'0'0'0,"-7"-19"12"0,20 13 29 0,-13 12-8 0,-6 32-7 0,-1 6-11 0,7 6-13 0,0-25 0 0,13 12-6 0,-7-24-33 0,-6-7-62 0</inkml:trace>
  <inkml:trace contextRef="#ctx0" brushRef="#br1">5193 2366 72 0,'0'0'13'0,"-13"-19"14"0,19 6-8 0,1 13-9 0,-1 32 8 0,0 18-8 0,-6 6-4 0,0-18-4 0,0-7 0 0,6-12-2 0,-6-7-51 0,0-12-58 0</inkml:trace>
  <inkml:trace contextRef="#ctx0" brushRef="#br1">5393 2228 68 0,'12'0'10'0,"13"6"13"0,0 44-2 0,-12 26-4 0,-13 5-6 0,-6-12-6 0,-26-19-1 0,-5-19-14 0,-1 0-100 0</inkml:trace>
  <inkml:trace contextRef="#ctx0" brushRef="#br1">4617 2266 66 0,'0'0'0'0,"-6"-13"34"0,6 7-23 0,-6 6-7 0,-7 12 6 0,1 32-1 0,-1 6-2 0,1 13-6 0,-1 12 0 0,13-6 2 0,19-7-2 0,18-12 0 0,20-18 1 0,-7-13-1 0,-38-13 0 0,-12-12-47 0,-6 6-15 0</inkml:trace>
  <inkml:trace contextRef="#ctx0" brushRef="#br1">5237 2967 63 0,'-13'0'25'0,"7"0"-5"0,6-7-9 0,19 1-1 0,12 6 1 0,13 0-1 0,-1 0-3 0,-5 0-2 0,-13-6-4 0,-13 6-4 0,-5 0-26 0,-7 0-67 0</inkml:trace>
  <inkml:trace contextRef="#ctx0" brushRef="#br1">5161 3104 73 0,'-18'7'22'0,"11"-1"-8"0,32-6 1 0,19-6-2 0,19-7 2 0,-13 13-2 0,-13 0-6 0,-18 0-5 0,-6 0-1 0,-7 0-21 0,-6 6-40 0,0-6 6 0</inkml:trace>
  <inkml:trace contextRef="#ctx0" brushRef="#br1">5725 2791 40 0,'0'0'18'0,"0"-6"17"0,-7 0-19 0,14 0-8 0,-1-1-4 0,6 1 3 0,7 6 1 0,0 0-2 0,0 19 1 0,12 0-2 0,-6 18 1 0,0 1-2 0,-6-1-3 0,-7 7 0 0,-12 0 0 0,-19-13 1 0,-6 1 0 0,-12-14-1 0,12-18 2 0,6-6 0 0,7-19-2 0,5 0 1 0,14 0-2 0,5 0 0 0,13 6 0 0,6 7-15 0,7-7-47 0,-26 19-9 0</inkml:trace>
  <inkml:trace contextRef="#ctx0" brushRef="#br1">6056 2741 64 0,'-12'-6'21'0,"24"0"-16"0,-6 6 14 0,26-6-7 0,5-1-6 0,19 7-2 0,-5 0-2 0,-1-6-2 0,-25 0 2 0,-19 6-1 0,-6 0 3 0,-13-6-1 0,-5-1-2 0,-14 1-1 0,1 6 1 0,12 13-2 0,7 18 0 0,12 19 1 0,25 6-1 0,0 1 0 0,-6-7 1 0,-32-25 8 0,-18-13 9 0,-19-6-11 0,6-12-10 0,19 0-62 0,25 0 10 0</inkml:trace>
  <inkml:trace contextRef="#ctx0" brushRef="#br1">5393 3298 64 0,'-6'0'7'0,"31"0"15"0,44 0 3 0,74-18 2 0,70-1-10 0,0 13-7 0,-32-1 2 0,-37 1 0 0,-50 0-11 0,-44 0-2 0,-44 6-20 0,-37 6-46 0,6 0-6 0</inkml:trace>
  <inkml:trace contextRef="#ctx0" brushRef="#br1">5455 3618 35 0,'13'-7'10'0,"18"-11"-4"0,-18 5-4 0,-13-12-5 0,-6 6-30 0</inkml:trace>
  <inkml:trace contextRef="#ctx0" brushRef="#br1">5468 3455 17 0,'0'0'17'0,"6"0"14"0,1-6 13 0,-1 6-18 0,19 12-5 0,12 19-9 0,1 7-4 0,6 12-2 0,-7 0-2 0,-18-6-1 0,-13 6 0 0,-12-6-1 0,-13-7-1 0,-12-18 1 0,-7-6 3 0,1-26-2 0,6-12 0 0,6 0-3 0,12 6 1 0,13 1 0 0,13-7 0 0,30 0-1 0,20-1-20 0,-7 20-61 0,-37 0-6 0</inkml:trace>
  <inkml:trace contextRef="#ctx0" brushRef="#br1">5862 3624 72 0,'0'-6'17'0,"-6"6"-2"0,12-7-3 0,0-5 3 0,19 6-6 0,19 6-4 0,6 0 0 0,-12 12-1 0,-19 1 0 0,-13-7-1 0,-6 13 1 0,-19-1-1 0,0 8-1 0,-6 5-2 0,0 0 1 0,6-6 0 0,1 0-3 0,-1 0 3 0,6-6-1 0,1 0 1 0,-1-7-2 0,7-5 2 0,6-1-1 0,6-6 0 0,19 6 1 0,13-6-1 0,0 6 1 0,-7-6 2 0,-12 0 3 0,-7 0-4 0,-12 0-3 0,6 0-18 0,-6 0-35 0,7-6-40 0</inkml:trace>
  <inkml:trace contextRef="#ctx0" brushRef="#br1">5850 3774 81 0,'-7'0'11'0,"26"0"1"0,6-6 16 0,19 6-6 0,12-6-18 0,13 6-49 0,-50 0-43 0</inkml:trace>
  <inkml:trace contextRef="#ctx0" brushRef="#br1">6112 3549 100 0,'0'0'0'0,"-6"-6"13"0,31-7-11 0,-6-6 3 0,6-12 0 0,-6 6-2 0,0 0-1 0,-7-6-1 0,-6-7-1 0,-6 13 1 0,0 19 0 0,-6-1 0 0,-6 14-1 0,-7 5 2 0,6 26 4 0,7 6-2 0,12 6-1 0,7-13-2 0,6-5 0 0,6-14-2 0,18-11-49 0,-36-7-6 0</inkml:trace>
  <inkml:trace contextRef="#ctx0" brushRef="#br1">6356 3480 111 0,'-6'0'12'0,"6"-6"-2"0,13 6-7 0,12-7 3 0,12 1-5 0,7 0-3 0,-13 6-27 0,-18-6-51 0</inkml:trace>
  <inkml:trace contextRef="#ctx0" brushRef="#br1">6450 3367 91 0,'-19'-12'39'0,"13"18"-33"0,19 19-2 0,-13 13 6 0,0-7-7 0,12 0-7 0,7-6-100 0</inkml:trace>
  <inkml:trace contextRef="#ctx0" brushRef="#br1">6600 3374 106 0,'0'-13'4'0,"19"1"-3"0,12 30 22 0,-31 39 17 0,-6 5-23 0,6-5-18 0,19-7-137 0</inkml:trace>
  <inkml:trace contextRef="#ctx0" brushRef="#br1">4999 1377 29 0,'0'0'7'0,"-6"-13"28"0,6 7-24 0,0 6-7 0,-7 13 0 0,1 18 4 0,0 19-3 0,6 25 1 0,-7 19-2 0,20 12-2 0,-7-6 1 0,7-18-2 0,-7-13-1 0,0-19 2 0,-6-19 2 0,0-6-1 0,0-12-1 0,-6-7 0 0,0-6-5 0,6 0-83 0</inkml:trace>
  <inkml:trace contextRef="#ctx0" brushRef="#br1">4924 1333 52 0,'0'-6'5'0,"12"-13"0"0,32 13-4 0,31-7-2 0,25 7 2 0,19-7 7 0,25 1 0 0,19-1-5 0,31 1-1 0,31-1-1 0,6 1 0 0,1-1-1 0,-7 7-1 0,-6 6-1 0,-6 6 3 0,-13 1-1 0,-12 5 0 0,-26-6 1 0,-24 7-2 0,-38-1 2 0,-19 7 1 0,-24 0-1 0,-14 6 0 0,-11-6 2 0,-14 12 2 0,-11 13-2 0,-14 12 0 0,7 19-1 0,-6 13 0 0,6 18 0 0,0 7-2 0,0 12 0 0,0 0 0 0,-6 7 2 0,6-13-1 0,12-19 0 0,-5-25 1 0,-7-6 2 0,0-19-1 0,-13-6-2 0,1 6 0 0,-7-31 1 0,-6-13 0 0,-6 0 0 0,-26 0-3 0,-12 7 2 0,-24-1-2 0,-14-5 4 0,-12-1-3 0,-6-6 0 0,-12-6-1 0,-14-1 2 0,-5 1-1 0,6-13 2 0,6 1-1 0,6-1-1 0,7 0-1 0,6 0 4 0,6 0-3 0,13 1 0 0,18-1 2 0,7 0 2 0,31 0-1 0,12 13 0 0,19-6 0 0,13 5 3 0,6 1-4 0,6 0-1 0,1 0-2 0,-1-1-30 0,0-5-55 0</inkml:trace>
  <inkml:trace contextRef="#ctx0" brushRef="#br1">11261 2447 33 0,'-12'0'13'0,"-7"6"-1"0,7 1-13 0,5-7 1 0,7 6 7 0,0-6 5 0,0 0-6 0,0 0 0 0,13 0-3 0,6 0 0 0,6 0 1 0,6-6-1 0,0 6 0 0,7 0-1 0,-1 0 0 0,1-7 1 0,-7 7 2 0,-6 0 1 0,-12-6-1 0,-7 6-3 0,-6 0 2 0,0 0-2 0,0 0-20 0,0-6-72 0</inkml:trace>
  <inkml:trace contextRef="#ctx0" brushRef="#br1">11142 2510 60 0,'0'-7'10'0,"-6"7"-3"0,6 0-8 0,13 0 1 0,12-6 2 0,0 0 3 0,6 0-1 0,13 6-4 0,6-7 0 0,-6 1 1 0,-13 6 0 0,-6-6 0 0,-12 6 1 0,5-6 3 0,-5-1 1 0,-7 7 1 0,-6 0-1 0,0 0-3 0,0 0-4 0,6 7-81 0</inkml:trace>
  <inkml:trace contextRef="#ctx0" brushRef="#br1">11261 2466 30 0,'0'-13'22'0,"0"7"-16"0,-6 6-6 0,6 0 1 0,0 0 19 0,19 0-13 0,25 0-1 0,12 0-4 0,-6-6-1 0,-12 6-1 0,-20-6 1 0,-11 6 0 0,-20 0-2 0,-18 0-1 0,-7 6-5 0,-12 0 4 0,0 0 2 0,13 1 4 0,18-7 3 0,19-7-3 0,19 7-3 0,18-6 0 0,19 0 3 0,-6 6-1 0,-31 0-1 0,-12 0 2 0,-14 0-1 0,-5 0-7 0,24 6-75 0</inkml:trace>
  <inkml:trace contextRef="#ctx0" brushRef="#br1">12425 2635 4 0,'-6'0'7'0,"-7"6"7"0,1-6 13 0,5-6-10 0,1 6-9 0,6 0-2 0,-6 0-3 0,0 0 0 0,-13 6 2 0,6 0-1 0,1 1-1 0,-1-1-2 0,1-6 1 0,6 0 4 0,-1 0 1 0,7 0-5 0,0 6 0 0,13 0 1 0,6-6-1 0,12 0 0 0,13 0 0 0,6 0-1 0,12 0 0 0,7-6 0 0,12 0 0 0,-5 0 0 0,11-1 0 0,-6 7 0 0,7 0-2 0,-7-6 1 0,1 0 1 0,-7 0-1 0,-6 6 0 0,-13-7 1 0,-12 7-1 0,-13-6 2 0,-18 6 6 0,-7 0-2 0,-6 0-2 0,0-6-4 0,0 6-28 0,12 6-73 0</inkml:trace>
  <inkml:trace contextRef="#ctx0" brushRef="#br1">1082 2635 21 0,'0'0'29'0,"-6"-6"-6"0,6-1-6 0,0 7-8 0,13-6-5 0,5 0 1 0,14 0-1 0,5-1 0 0,7 7-2 0,-6 0-2 0,-13 0 3 0,-13 0-2 0,-6 0 3 0,1 0-1 0,-7-6-2 0,0 6 2 0,0 0 0 0,-13 19 0 0,7 6-1 0,-7 0-2 0,-5 6 2 0,5 7 1 0,-6-1-2 0,0-5-1 0,1-7 2 0,-1-13-1 0,13 1-1 0,-1-13 2 0,1 0 0 0,0 0-1 0,6-7 0 0,0 1-3 0,12 0 2 0,13 6-1 0,0 12 1 0,7 1 1 0,-7 0 3 0,-6-1 2 0,-7 1-2 0,1-7-1 0,-1-6-1 0,-6 0-6 0,7-13-42 0,-1 1-42 0</inkml:trace>
  <inkml:trace contextRef="#ctx0" brushRef="#br1">1126 2735 58 0,'0'0'0'0,"-12"-6"10"0,12 6 2 0,12 0-2 0,13 0 1 0,13-6-4 0,12 6-3 0,-19 0 6 0,-12-7 0 0,0 1-6 0,-7 0-37 0,-6 6-24 0</inkml:trace>
  <inkml:trace contextRef="#ctx0" brushRef="#br1">94 2297 4 0,'0'0'17'0,"0"-6"5"0,-6-7-8 0,6 1-6 0,-7-1-1 0,7 13-3 0,0 13 6 0,7 18-5 0,-7 13 0 0,0 18 0 0,0-5-2 0,6-14-1 0,0-11 3 0,7-26 1 0,5-12-4 0,-5-26-2 0,-1-5 0 0,1 6-1 0,-7 18 3 0,7 13-2 0,-1 19 1 0,1 6 2 0,-1 6-2 0,1-12-1 0,-1-6 4 0,7-7 0 0,0-25-5 0,6-12 2 0,0-19-1 0,-13 6-2 0,-5-6 1 0,-14 6-4 0,-5 0 2 0,-1 13 1 0,1 25 1 0,-1 6-1 0,1 62 5 0,18-18-1 0,19-13 1 0,13-12 0 0,-7-13 0 0,-12-6-16 0,-7 0-70 0</inkml:trace>
  <inkml:trace contextRef="#ctx0" brushRef="#br1">601 2491 68 0,'-7'0'6'0,"1"-6"-5"0,6 6 1 0,13 0 0 0,18 18 9 0,13 8-1 0,6-1-5 0,-6 0-2 0,-7-13-5 0,-24-6 10 0,-13-6-5 0,-13-12-2 0,1-13-4 0,5 12 6 0,7 13 5 0,13 13-4 0,-13 12 0 0,-13 6-14 0,-5-18-72 0</inkml:trace>
  <inkml:trace contextRef="#ctx0" brushRef="#br1">1514 2773 41 0,'-6'0'27'0,"-19"-7"-20"0,25 7 4 0,0 0-2 0,0 0-3 0,25 0 1 0,12-6 2 0,7 6-6 0,25 0-2 0,-7 0 2 0,-5-6 2 0,-20 6 0 0,-12-6 0 0,-18-1-4 0,-1 1 1 0,-6 0 0 0,-6-7-1 0,-19 1-1 0,-7-1 1 0,7 1-1 0,13 12 0 0,12 0 0 0,6 0-1 0,19 12 2 0,6 13 1 0,-18-6 0 0,-19-6 4 0,-7-7-4 0,-6 6-23 0,19-5-96 0</inkml:trace>
  <inkml:trace contextRef="#ctx0" brushRef="#br1">1927 2616 37 0,'0'-12'20'0,"12"5"-8"0,-12-5 0 0,0 6 3 0,0 6-4 0,0 0-6 0,-6 31 5 0,6 13 1 0,6 25-3 0,1-13-5 0,-7-25-1 0,-7-6 0 0,7-12-19 0,7-7-60 0</inkml:trace>
  <inkml:trace contextRef="#ctx0" brushRef="#br1">1908 2735 77 0,'-6'-6'9'0,"18"6"-6"0,20-6 6 0,-1 6-2 0,0-7-1 0,7-5-4 0,-13 6 0 0,-6-13 0 0,-7 6-1 0,-6 1-2 0,1-7 2 0,-7 0 0 0,-7-6-2 0,7 13 1 0,7-7 1 0,-7 13 0 0,-7 6 3 0,7 6 4 0,-6 38 3 0,0 24-1 0,6 8-3 0,0-20-1 0,0-31 1 0,6-6-2 0,0-19-1 0,-6 0-146 0</inkml:trace>
  <inkml:trace contextRef="#ctx0" brushRef="#br1">2465 2948 28 0,'0'0'0'0,"-6"-13"18"0,-1 1-4 0,1-1 2 0,6 1-7 0,-6-1 2 0,6 13-4 0,6 7 1 0,25 5-6 0,13 7-1 0,6 0 1 0,13 12 1 0,12 6 3 0,19 1-1 0,-7 0-4 0,1 12 2 0,12 0 0 0,-6-6 0 0,19-1-2 0,-7 1 1 0,13 13 2 0,0-7-2 0,0-7-2 0,-7 14 0 0,-12-7 2 0,-18-6 0 0,-7-13-1 0,-32-19 0 0,-30-5 1 0,-13-7-2 0,0-7-19 0,0-5-29 0,0 6-10 0</inkml:trace>
  <inkml:trace contextRef="#ctx0" brushRef="#br1">3966 3430 56 0,'-6'-13'26'0,"-6"1"-13"0,5 6 3 0,1-1 0 0,6 7-4 0,0 0-9 0,13 13 0 0,5-1 2 0,1 7 2 0,0 12-3 0,0 1-1 0,0-1-2 0,-1-6 0 0,1 6 1 0,-6-6 0 0,-1 0 0 0,-12-12 1 0,0-1-1 0,-6-5 1 0,-19-1 0 0,0-6-1 0,-6 0-3 0,-7 0 2 0,-12-6 0 0,0 6 1 0,12 0 0 0,13 0 1 0,13-7 0 0,24 1-40 0,1 6-60 0</inkml:trace>
  <inkml:trace contextRef="#ctx0" brushRef="#br2">4185 4018 42 0,'0'0'29'0,"7"0"-9"0,-7 0 8 0,0 0-10 0,-7 0-4 0,1 0-5 0,0-12-2 0,0 5-4 0,-7 1-1 0,-6-13 0 0,-6 7 2 0,0-7-1 0,-6 0-1 0,-6 1-2 0,-7-7 0 0,0 6-2 0,-12-6 1 0,-13-7 1 0,6-5 1 0,-12 6 0 0,-6-7-1 0,0 7 2 0,-7-1-4 0,0 1 1 0,-5 0 1 0,-8-7 2 0,1 1-2 0,13-1 5 0,5-6-4 0,14 13-4 0,18 6 5 0,6 0-2 0,6 0 0 0,7 12 1 0,12 7 3 0,7 0 0 0,12 6 4 0,0-6-5 0,12-1-4 0,7-5 0 0,12 6 3 0,0-1-2 0,1 1 2 0,-13 0-2 0,-7 6 0 0,-6-6 0 0,-6-1 0 0,-12 1 0 0,-13 0 1 0,-7 6-2 0,-5 0 2 0,6 6-1 0,6-6-1 0,0 6 1 0,6 7 3 0,0-7-4 0,13 0 2 0,-7 1-1 0,13 5 0 0,-6 1-1 0,12 18 1 0,13 13-1 0,0 0 0 0,6-13 1 0,-19-12 2 0,0-13 1 0,-6-6 2 0,0-6-8 0,-18 18-163 0</inkml:trace>
  <inkml:trace contextRef="#ctx0" brushRef="#br2">2146 3104 55 0,'0'0'8'0,"0"-6"-1"0,0 6 4 0,0-6 0 0,-13 0 1 0,1-7 0 0,-13 7-2 0,-6 0-7 0,-7 6-2 0,-6 0 1 0,-6 0 4 0,-6 0 0 0,-7 6-2 0,-5 0-1 0,5-6-4 0,7 6 1 0,6 1 1 0,0-7 0 0,-1 6 0 0,8 0 0 0,30-6 1 0,7 0 4 0,6 0-1 0,0-6-2 0,6 0-2 0,13-13-1 0,12 0-2 0,13-6 3 0,-6 6-2 0,-7 7 1 0,-19-1-1 0,-5 1 2 0,-1 12-1 0,-12-7 5 0,-7 14-3 0,-12-1 1 0,-12 6 0 0,-14 1 0 0,8 6-3 0,18-7 2 0,12 7-3 0,7-13 1 0,6 13 3 0,12 0-3 0,13 6-1 0,7 0 1 0,-1-13 0 0,-18-5 1 0,-13-1 1 0,-26 7-145 0</inkml:trace>
  <inkml:trace contextRef="#ctx0" brushRef="#br2">951 3079 68 0,'0'0'4'0,"-13"-6"6"0,13 0 4 0,0 0 2 0,-12-7-4 0,6-6-7 0,-13 0 1 0,-19-6-5 0,13 13 5 0,-18-7-7 0,-7-6 0 0,-13 6 0 0,0-6 2 0,7 7-4 0,6-8 4 0,12 8 3 0,13 5-1 0,13 1-2 0,24 5-3 0,20 7 4 0,12-6 1 0,6 0-3 0,-7 0 2 0,-18-1 0 0,-12 7 3 0,-7 0-3 0,-6-6-1 0,-12 0 1 0,-7 6 2 0,-12 0-6 0,-19 6 2 0,0 7 3 0,6-7-2 0,19 0-3 0,18 7 4 0,14 5 0 0,18 14-4 0,6-1 4 0,-12 0-1 0,-7-18 0 0,-5-1-17 0,-7-12-104 0</inkml:trace>
  <inkml:trace contextRef="#ctx0" brushRef="#br2">7783 3511 38 0,'0'-6'39'0,"-6"0"-6"0,-1-13-8 0,1 6-15 0,0 13-7 0,6-6-2 0,-25 12 6 0,0-6 1 0,-7 13-4 0,7-1-4 0,13 7 1 0,-1 6-1 0,1 0 0 0,18 0 1 0,7 7-2 0,5-1 0 0,7-6 2 0,7 6-2 0,-1 1-1 0,-6-1 3 0,-12 0-2 0,-1 0 0 0,-12 1 1 0,0-1 0 0,-19-6 1 0,-6 0 1 0,0-19 0 0,0 1 0 0,0-7 1 0,6-19-1 0,1-6 1 0,18-6-1 0,0-1 2 0,18 1-3 0,7 0 1 0,26 6-16 0,-8 6-61 0,-36 19 19 0</inkml:trace>
  <inkml:trace contextRef="#ctx0" brushRef="#br2">7889 3524 107 0,'0'0'5'0,"13"-6"0"0,24-13-3 0,-12 6 1 0,0-12 9 0,0 0-5 0,-6 0-1 0,0 0-4 0,0 0 0 0,-13-6 0 0,0-1 1 0,-12 14-2 0,0-1 0 0,-7 6 0 0,1 1-1 0,-1 6-1 0,1 6 1 0,-1 6 0 0,1-6 0 0,-1 12-1 0,7 13 1 0,0-6-1 0,-1 12 1 0,7 1 0 0,7 12 0 0,5-7-2 0,1-12 2 0,5 0 0 0,1-6 0 0,0-6 2 0,0-13-1 0,6 0 1 0,-7-19 1 0,-5 0 0 0,-7 6-2 0,0 13-51 0,-6 0-32 0</inkml:trace>
  <inkml:trace contextRef="#ctx0" brushRef="#br2">1220 7323 90 0,'-6'-12'2'0,"6"-20"3"0,0-5 9 0,6 6 7 0,6 12-2 0,-5 44-3 0,-7 81 3 0,0 69-6 0,0 19-10 0,6-37-1 0,13-26-3 0,-7-37 0 0,-5-37-1 0,-7-57-18 0,6-69-71 0,-6 38 21 0</inkml:trace>
  <inkml:trace contextRef="#ctx0" brushRef="#br2">1214 7123 89 0,'0'0'5'0,"-7"-6"12"0,-5 49 19 0,-13 51-16 0,-6 13-6 0,12-20 0 0,0-24-7 0,13-38 1 0,0-19 0 0,6-31-4 0,6-31-3 0,13-13 2 0,6-6-5 0,0-6 5 0,0 30-3 0,-19 33 2 0,6 30-1 0,20 32 3 0,5 12 0 0,7-6-1 0,-19-18-3 0,-12-7-78 0,-1-19-36 0</inkml:trace>
  <inkml:trace contextRef="#ctx0" brushRef="#br2">8546 3649 84 0,'-12'0'27'0,"-1"-6"-25"0,-12 6 5 0,19 6-6 0,37-12 5 0,13 6 7 0,25-7-4 0,-7 7-6 0,-24-6-14 0,-13 6-39 0,-19 0-10 0</inkml:trace>
  <inkml:trace contextRef="#ctx0" brushRef="#br2">8552 3737 112 0,'-6'0'3'0,"-13"12"-1"0,57-6-2 0,31-6 7 0,-7-6 10 0,-12 0-2 0,-37 0-11 0,-13 6-112 0</inkml:trace>
  <inkml:trace contextRef="#ctx0" brushRef="#br2">9134 3392 61 0,'0'-6'3'0,"-6"0"1"0,12-7 10 0,-6 7 16 0,0-6-4 0,0 5-13 0,19 7-7 0,12 0 1 0,13 13-4 0,-6 12 1 0,-13 12-4 0,0 13 1 0,0 7-1 0,-7 5 1 0,-5-5-2 0,-1-7 2 0,-12-6-2 0,-6-7 2 0,-6-12-1 0,-20-6 2 0,-5-13-2 0,-7-6 1 0,13-25 0 0,12 0 1 0,13-6-1 0,25-7 1 0,12 13-3 0,13 6 2 0,-1 7-4 0,-5-1-34 0,-19 7-67 0</inkml:trace>
  <inkml:trace contextRef="#ctx0" brushRef="#br2">9603 3311 62 0,'-6'0'16'0,"-6"0"12"0,5-6-15 0,20-1-6 0,24 1 3 0,20 6-5 0,12 0-2 0,-13 0-2 0,-12-6-1 0,-13 0 3 0,-25-1-3 0,-12 1 1 0,-19 6 2 0,-6 0-4 0,-1 0 0 0,1 13 0 0,12 5 0 0,7 26-1 0,12 25 3 0,19 31-1 0,-7 0-1 0,-18-31 2 0,-32-31 17 0,-18-19-1 0,6-19-7 0,6-13-8 0,32 7-21 0,18 6-110 0</inkml:trace>
  <inkml:trace contextRef="#ctx0" brushRef="#br2">8784 4143 101 0,'-19'0'6'0,"0"0"-3"0,26 13-4 0,24-13 9 0,44 0 2 0,56-13-7 0,38 1-2 0,6 6 2 0,1-1 0 0,-8 1 0 0,-30 6 1 0,-50-6 10 0,-51 0-4 0,-30-1-6 0,-14 7-8 0,-18 7-47 0,13-1-19 0</inkml:trace>
  <inkml:trace contextRef="#ctx0" brushRef="#br2">9009 4381 69 0,'-6'-25'29'0,"6"0"-9"0,12 13 0 0,-5 5-5 0,24 26-6 0,6 25-4 0,13 19-2 0,-6-1-1 0,-12 7-1 0,-20-6-1 0,-24-20 3 0,-32-5-2 0,-6-25 2 0,6-20 0 0,0-18 0 0,25-6-2 0,7-7 1 0,24-5-1 0,26 11 0 0,24 14-14 0,26 11-126 0</inkml:trace>
  <inkml:trace contextRef="#ctx0" brushRef="#br2">9453 4381 110 0,'-6'-6'28'0,"-7"-6"-12"0,39 5-14 0,5 7 8 0,19-6-4 0,6 12-3 0,7 7-2 0,-26 6-1 0,-18-1 1 0,-19 20 1 0,-31-1 1 0,-13 7-2 0,0-6 0 0,0 6-1 0,7 6 0 0,-1-6 0 0,13-13 1 0,6-12 0 0,19-7-1 0,13-6 0 0,18 7 1 0,19-1-2 0,0-5 1 0,-12-1 0 0,-1-12-15 0,-18-1-45 0,-13-5-19 0</inkml:trace>
  <inkml:trace contextRef="#ctx0" brushRef="#br2">9409 4607 73 0,'7'-13'12'0,"37"1"6"0,31-7-9 0,6 6-7 0,-6 1-61 0,-69 6 20 0</inkml:trace>
  <inkml:trace contextRef="#ctx0" brushRef="#br2">9822 4431 55 0,'0'0'14'0,"19"-6"-14"0,6-6 8 0,-6-13 14 0,0-7-11 0,6 1-9 0,-6 0-1 0,-19-1-1 0,-7-5 1 0,-5 18-1 0,-7 13 0 0,6 18-1 0,1 26 3 0,-7 18 2 0,25-6-1 0,19-6-1 0,13-13-1 0,6-18 1 0,-13-7-1 0,-12-6-21 0,-13 0-70 0</inkml:trace>
  <inkml:trace contextRef="#ctx0" brushRef="#br2">10398 3749 54 0,'-6'0'7'0,"6"0"-1"0,-7 0 18 0,32 0-11 0,32 0-3 0,18-6-4 0,6 0-3 0,-37 6-1 0,-25-7-1 0,-19 7-12 0</inkml:trace>
  <inkml:trace contextRef="#ctx0" brushRef="#br2">10461 3824 48 0,'-38'0'17'0,"25"19"-18"0,32-13 7 0,19-12 8 0,37 0 2 0,6-1-2 0,-18-5-7 0,-38 12-7 0,-25 0-44 0,0 0-18 0</inkml:trace>
  <inkml:trace contextRef="#ctx0" brushRef="#br2">11324 3248 64 0,'-19'-18'7'0,"0"-1"3"0,26 6-4 0,11 13 5 0,14 7 4 0,18 36-8 0,0 20-4 0,0 18-2 0,-25 1-1 0,-25-7 1 0,-25-13 1 0,-19-30 0 0,-6-20 2 0,0-24 2 0,25-26-2 0,19-12-1 0,31 0-3 0,31 12-1 0,19 13-21 0,13 19-41 0,-76 6 24 0</inkml:trace>
  <inkml:trace contextRef="#ctx0" brushRef="#br2">11693 3261 60 0,'-6'-13'11'0,"18"-5"-6"0,13 11 3 0,13-5 10 0,12 6-6 0,19-1-8 0,-7 7-2 0,-12 0-1 0,-25 0 0 0,-18 0 2 0,-14-6-2 0,-18 6-1 0,0 0 0 0,0 0 0 0,0 13-1 0,6 12 0 0,13 25 0 0,6 25 0 0,6 6 0 0,1-6 0 0,-20-31 6 0,-12-25 9 0,-19-19-2 0,-6-13-8 0,32 1-3 0,11 12-42 0,26 0-51 0</inkml:trace>
  <inkml:trace contextRef="#ctx0" brushRef="#br2">11136 3874 77 0,'-56'-6'21'0,"43"12"-22"0,57-12 11 0,81-13 16 0,107-12-16 0,31 6-6 0,-26 12 0 0,-55 1 1 0,-63 6-1 0,-63 6-4 0,-56 0-17 0,-50 12-44 0,31 1-3 0</inkml:trace>
  <inkml:trace contextRef="#ctx0" brushRef="#br2">11167 4068 96 0,'-6'-25'3'0,"25"13"-3"0,12 6 1 0,-6 31 11 0,7 18-5 0,11 26-4 0,-5 6-2 0,-19-12 1 0,-19-7-3 0,-25-18 5 0,-19-19-2 0,-6-13 3 0,6-25-2 0,25-12-1 0,13-1-2 0,37-5 1 0,19-7-2 0,19 13-8 0,-13 31-48 0,-43 0 2 0</inkml:trace>
  <inkml:trace contextRef="#ctx0" brushRef="#br2">11624 4062 67 0,'0'0'0'0,"6"-25"14"0,13 25-9 0,-13 38 18 0,-18 18-6 0,12 13-14 0,0-7-5 0,0-12-26 0,-13-12-55 0</inkml:trace>
  <inkml:trace contextRef="#ctx0" brushRef="#br2">11568 4244 82 0,'-6'-7'4'0,"49"1"-4"0,39-6-1 0,-7-1 0 0,-13-6 1 0,-24-12 2 0,-19-7 3 0,-13-18 8 0,0 19 6 0,-6 30-11 0,0 45-2 0,0 37 2 0,6 13-5 0,7-13-2 0,-1-19-6 0,-12-25-49 0,0-18-4 0</inkml:trace>
  <inkml:trace contextRef="#ctx0" brushRef="#br2">12037 4112 84 0,'6'-6'3'0,"26"-13"-2"0,11-6 16 0,-18 0-8 0,0-6-7 0,-6 6 0 0,-12-7 0 0,-14-11-1 0,-5 18 0 0,-13 18-4 0,0 26 5 0,-7 19 1 0,20 5-1 0,24 8-2 0,20-14 1 0,11-24-1 0,-5-7 3 0,-19-12 1 0,-7-1-1 0,-5 1-3 0,-7 6-31 0,0-6-57 0</inkml:trace>
  <inkml:trace contextRef="#ctx0" brushRef="#br2">12544 3668 146 0,'-13'-13'1'0,"51"26"-16"0,-1-7-32 0,-30-6-18 0</inkml:trace>
  <inkml:trace contextRef="#ctx0" brushRef="#br2">12894 3186 54 0,'0'-19'18'0,"6"6"-10"0,20 1 6 0,11 24 0 0,7 32-3 0,6 19-8 0,0 18-4 0,-25 1 1 0,-19-14 2 0,-31-24 1 0,-31-25 0 0,6-25 3 0,0-25-1 0,25-7-3 0,25 0 0 0,31 13-3 0,32-6-5 0,30 19-53 0,-61 12-2 0</inkml:trace>
  <inkml:trace contextRef="#ctx0" brushRef="#br2">13470 3117 75 0,'0'-13'11'0,"-6"-5"-8"0,18 43-1 0,-12 44 10 0,-6 12-6 0,6 7-7 0,-6-13-25 0,-7-19-22 0,7-50 21 0</inkml:trace>
  <inkml:trace contextRef="#ctx0" brushRef="#br2">13376 3380 57 0,'19'0'1'0,"62"-19"-2"0,13-6 2 0,-13-13 6 0,-31-24 1 0,-25-20 4 0,-25 20 9 0,-6 49-14 0,6 32-4 0,-12 56 2 0,12 19-2 0,12-6-2 0,13-19-8 0,-6-38-89 0</inkml:trace>
  <inkml:trace contextRef="#ctx0" brushRef="#br2">13839 3036 68 0,'-6'-26'25'0,"37"8"-23"0,13-7 0 0,-25-7-1 0,-7-18 1 0,-6-6 0 0,-18 25-2 0,6 18-2 0,-13 26 1 0,-6 30 2 0,0 26 2 0,18 6-4 0,26-24 3 0,12-20 1 0,20-12-9 0,-8-7-84 0</inkml:trace>
  <inkml:trace contextRef="#ctx0" brushRef="#br2">12757 3856 55 0,'-25'0'5'0,"-44"6"1"0,50 0-1 0,38 0 12 0,68-24 4 0,107-14-15 0,69 7-4 0,6 19-1 0,-31-7 5 0,-82 7 0 0,-87-6-4 0,-63 5-21 0,-56 1-57 0,44 12 46 0</inkml:trace>
  <inkml:trace contextRef="#ctx0" brushRef="#br2">12863 4062 67 0,'0'-6'6'0,"-13"-13"14"0,20-6-13 0,5 12 10 0,13 7-8 0,19 38-5 0,6 24-3 0,-6 6 1 0,-13 1-2 0,-25-7 1 0,-31-6 2 0,-25-37 0 0,-6-13 0 0,31-31 1 0,19-1-4 0,31 1-1 0,37 0-4 0,26 6-50 0,-44 12-18 0</inkml:trace>
  <inkml:trace contextRef="#ctx0" brushRef="#br2">13307 4062 55 0,'0'-12'35'0,"31"5"-24"0,38 7 1 0,0 7-8 0,-19 18 0 0,-31 0-3 0,-19 12 2 0,-31 1 0 0,-19-1-2 0,6 7 3 0,0-13-1 0,13-6-3 0,12-12 1 0,19 6-2 0,0-7 2 0,19-5 0 0,12-7 2 0,19-7-2 0,13 7-3 0,-1-6-4 0,-12 0-16 0,-25 6-29 0,-19-7-7 0</inkml:trace>
  <inkml:trace contextRef="#ctx0" brushRef="#br2">13601 4100 61 0,'0'-7'7'0,"31"-5"-1"0,7-1 15 0,-19-5 13 0,0-7-19 0,6-7-13 0,-7 7-1 0,1 0-1 0,-13 0 2 0,-6-6-1 0,-6 6-1 0,0 12-1 0,6 7 0 0,-6 6-1 0,-7 13 2 0,-6 5 1 0,7 7 0 0,12 19-2 0,0 6 1 0,12 7-1 0,1-26 3 0,6-12 1 0,18-13 2 0,7-12-7 0,-7-19-41 0,-24 12-42 0</inkml:trace>
  <inkml:trace contextRef="#ctx0" brushRef="#br2">4229 4018 52 0,'0'-6'13'0,"0"0"0"0,0-1-3 0,0 1 3 0,0 6-5 0,0 0-6 0,0 6-1 0,-6 13 1 0,6 0 3 0,0-6-1 0,0 5-1 0,0-5 0 0,13-7-2 0,-13 0 0 0,6-6 2 0,-6-6 0 0,6-6-1 0,-6-1-1 0,0-6 0 0,0 1-1 0,-12-1-1 0,5-6 3 0,-5 18 0 0,5 1-1 0,1 6-2 0,0 6 2 0,0 13 2 0,6 0 0 0,6 0-2 0,0-13 1 0,0-6 3 0,-6-6 0 0,0-7-2 0,0 13-3 0,0 0-17 0,0 13-88 0</inkml:trace>
  <inkml:trace contextRef="#ctx0" brushRef="#br2">2108 2385 43 0,'-12'-13'2'0,"-32"-18"7"0,0 18-10 0,7 13 4 0,-1 13-3 0,1 12 4 0,-1 19-2 0,-6 37 1 0,26 13 3 0,5 12-1 0,19-12-2 0,1 0-1 0,5 0-4 0,7-13 3 0,25-37 2 0,12-13 5 0,13-18 1 0,12-13-7 0,7-19-1 0,-13-18 1 0,-25-1 0 0,-6-12 1 0,-7 0-2 0,-24-13 1 0,-13-18-1 0,-19 0-2 0,-12-13 2 0,-7-6-3 0,1 18 2 0,-14 13-1 0,-11 13 1 0,-7 25-1 0,-25 31-1 0,-31 37-9 0,-6 32-74 0</inkml:trace>
  <inkml:trace contextRef="#ctx0" brushRef="#br2">4311 3311 70 0,'0'0'19'0,"0"-6"-1"0,6 6-10 0,-6 0 1 0,0 0 0 0,0 0 6 0,0 0 2 0,0 0 6 0,0 0-18 0,-6-7-5 0,6 7 7 0,-7-6-6 0,7 0 0 0,-6 0-1 0,0-1 0 0,0-5 3 0,-1 12-3 0,7-6 0 0,-6 6 0 0,0-7 1 0,0 1 0 0,6 6 0 0,0 0-9 0,-7 6-79 0,1-6 21 0</inkml:trace>
  <inkml:trace contextRef="#ctx0" brushRef="#br2">4142 3981 45 0,'0'0'0'0,"6"0"44"0,0-7-21 0,0 1-6 0,7 0-2 0,-13 6 0 0,0-6 1 0,0 6-7 0,-6-13-6 0,-1 7 0 0,-18-7-2 0,-12-5 1 0,-1-1-2 0,-18-6-1 0,-7-13 0 0,-5 7 2 0,-14-7 1 0,7 7-1 0,-6-6 0 0,0 5-1 0,-7-5 0 0,-6-7-1 0,0 6 2 0,0 7-1 0,19 6 0 0,7 0 0 0,18-6 3 0,6 6-4 0,-6 6 1 0,0 6 0 0,-7 1 1 0,-5-1-1 0,12-6 0 0,18 13 0 0,1-6 1 0,12-1-2 0,7 7 3 0,-1-7 0 0,7 1 0 0,12 6-3 0,19-13 2 0,25 6 1 0,-6 7-1 0,0-6-1 0,-13 5 0 0,1-5 1 0,-14 6 1 0,-18-1 1 0,0 1-2 0,-6 6-2 0,-19 6 2 0,-12 7-1 0,-7-1-1 0,-6 1 0 0,6-1 1 0,31 1-2 0,1 6 4 0,6-1-2 0,12 20 0 0,19 6-2 0,12 0 2 0,-5-7 2 0,-20-12 2 0,-6-19 0 0,-6 1 0 0,0-7-2 0,0-7-3 0,-12 1-59 0,-1 6-60 0</inkml:trace>
  <inkml:trace contextRef="#ctx0" brushRef="#br2">2002 3092 40 0,'6'-6'7'0,"19"-13"-6"0,-12 6 17 0,-7 7 8 0,-12 6-6 0,-7 0-7 0,-24 6-1 0,-13-6-2 0,-19 0-2 0,0 0-3 0,-19 13-3 0,1-1-3 0,6 1 4 0,12-1-2 0,19-5 2 0,25-1 2 0,18-6-1 0,1 0 2 0,12 0-1 0,1-13-2 0,18-5-3 0,6-1 1 0,7-6-3 0,-1 6 2 0,-6 6 0 0,-6-5 0 0,-12 5 0 0,-1 1 1 0,-12-1-1 0,0 13 0 0,0 0 0 0,-18 6 0 0,-14 7 1 0,-5 6 0 0,-1-1-1 0,1 8 0 0,12-8 1 0,6-5 1 0,6-1-1 0,7 1-2 0,12 6 1 0,7-1 0 0,6 7 0 0,-1-6 0 0,-5-12 1 0,-1-1-1 0,-5 0 1 0,-1-6-1 0,-6 0-48 0,6 6-65 0</inkml:trace>
  <inkml:trace contextRef="#ctx0" brushRef="#br2">10930 4594 51 0,'-7'0'8'0,"1"-12"4"0,6 5-7 0,-6 7 16 0,0 0-8 0,-1 7-8 0,7 5-1 0,0 1 0 0,0 5-2 0,7-5 1 0,-7 12-1 0,0 0 0 0,0-6-1 0,0 6 0 0,0-6 0 0,6-1 0 0,0 1 0 0,0-6 0 0,-6-1 0 0,0-12 0 0,0 0 0 0,7 0 3 0,5 6-1 0,1-6-1 0,6 0-2 0,12 0 1 0,6-6 0 0,7 6-1 0,6-6 0 0,0 6 0 0,7 0 0 0,-7 0 1 0,6 0-1 0,6 0 1 0,7-6-1 0,6 6 0 0,0-7-1 0,1 1 1 0,-1-6 0 0,-7 5 0 0,-11 7 0 0,-7 0 1 0,31-12-1 0,-43 6 1 0,-1-1-1 0,1 7-2 0,6 0 3 0,-1-6-1 0,-5 6 0 0,-1 0 0 0,-12 0 0 0,-6-6 2 0,-13 0-2 0,1-7 1 0,-1 1 0 0,-6 5 0 0,0 1 1 0,0-19 1 0,0 0-1 0,6 12-2 0,-6 1 2 0,0 12 0 0,-6 0-1 0,6 19-2 0,-6 6 2 0,6 0-1 0,0-6-22 0,-19-7-105 0</inkml:trace>
  <inkml:trace contextRef="#ctx0" brushRef="#br2">12794 4481 25 0,'0'0'16'0,"0"-12"19"0,0-1-11 0,0 7-11 0,0 6-11 0,6 6-1 0,-6 13 0 0,0 6 1 0,0 13-1 0,7-7 1 0,5 0-1 0,-6-6 0 0,1 0 1 0,-7 0-2 0,0-6 1 0,0 0 0 0,6-6 1 0,0-1-2 0,-6-6 0 0,0 7 1 0,0-7 0 0,0 0-1 0,0-6 0 0,0 0 1 0,0 7-1 0,6-7 1 0,1 0-1 0,5 0 1 0,7 0-1 0,-7 0 0 0,20 0 0 0,-1 0 0 0,13-7-2 0,6 7 3 0,-6-6-1 0,-7 6 0 0,13-6 0 0,0 6 0 0,7-6-1 0,-1 6 1 0,0-7-2 0,1 7 0 0,-1 0 2 0,6-6 0 0,13 6 0 0,-12-6 0 0,-19 6 0 0,0-6 0 0,6-1 0 0,6 1-1 0,-12 6 1 0,-13 0 1 0,-6 0 0 0,0-6 0 0,6 0-1 0,-6 6 1 0,-6 0-1 0,-6-7 1 0,-7 1 0 0,6 0-1 0,1-1 1 0,0-5 0 0,-13-1 0 0,0 1 1 0,6-13-1 0,0 6-1 0,0 0 0 0,1 1 1 0,-7-7 0 0,-7-1-1 0,7 14 1 0,0-1-1 0,7 1 0 0,-7-1 0 0,0 7 2 0,0-6-1 0,0 12-1 0,0 6-1 0,0 25 1 0,-7 13-1 0,7-6 1 0,0-1 0 0,0-6 0 0,0-12 0 0,0-6 1 0,0-7 1 0,0-6 1 0,0-6-5 0,-12-7-132 0</inkml:trace>
  <inkml:trace contextRef="#ctx0" brushRef="#br0">1201 2266 31 0,'-6'0'18'0,"6"6"-12"0,0-6 7 0,-6-6 3 0,-1 6-9 0,1 0-5 0,6 0 17 0,0 0-18 0,0 0 0 0,0 0 3 0,0 0 0 0,0 0-3 0,0 0 0 0,-6 0 2 0,6 0 3 0,0 0-3 0,0 0 4 0,0-7-4 0,0 7-2 0,0-6 1 0,0 0-1 0,6-7 0 0,-6 7 0 0,0-6 1 0,13 5-3 0,-1-5 4 0,1-7-4 0,-1 6 2 0,1 1-1 0,6 6 2 0,-1-7-1 0,7 7-1 0,13-13 0 0,-7 7 0 0,7 5 0 0,-1 7-1 0,7-6 1 0,0 0-1 0,6 6 0 0,0 0 0 0,0 6 0 0,-6 0 3 0,0 1-2 0,-7 5 0 0,-6 1 1 0,1 5-1 0,-1 7-1 0,6 1 1 0,-18-8-1 0,-6-5 2 0,-7-13-1 0,0 0-3 0,1 0-17 0,-7 6-32 0</inkml:trace>
  <inkml:trace contextRef="#ctx0" brushRef="#br0">1921 2122 39 0,'0'-7'17'0,"0"-5"-2"0,0-1 5 0,6 7 1 0,-6 6-17 0,6 6-3 0,7 19 0 0,5-6 1 0,-5 12-1 0,-7 1 1 0,1-7 0 0,-1-6 0 0,-6 6-1 0,0-13 1 0,-19 1 5 0,-19-1-1 0,1 1-1 0,12-7-2 0,19-6 0 0,-1 0 0 0,7 0-1 0,-6 0-92 0,6 6 45 0</inkml:trace>
  <inkml:trace contextRef="#ctx0" brushRef="#br0">2309 2241 61 0,'-19'-19'9'0,"25"13"-4"0,13-7 0 0,6 7-3 0,12-7-2 0,7 13 1 0,19 7-1 0,12-1 0 0,0 6 1 0,6 1-1 0,13 12 1 0,-6 12 0 0,6-5 4 0,-1 5 1 0,-5 7-4 0,0 6 0 0,-7 6-1 0,19 1 0 0,-6 5 1 0,-13 7-2 0,-12 6 1 0,-6 0-2 0,-1 7 1 0,-6-7 0 0,-6-6 2 0,-6-7-3 0,-12-18 3 0,-14-25-1 0,-11-6-1 0,-7-13 18 0,0 0-12 0,-7 0-6 0,1 0-3 0,12 18-78 0</inkml:trace>
  <inkml:trace contextRef="#ctx0" brushRef="#br0">4073 3280 94 0,'0'-7'6'0,"-6"1"0"0,37 6-2 0,19 6 6 0,-6-6-1 0,6 7-2 0,-13-7-1 0,-18 12-3 0,-13 1-2 0,-12 5 1 0,-6 8-1 0,-26-1 0 0,-6 0 0 0,7 6 2 0,5-12-2 0,20-7 0 0,12 1-1 0,0-1 3 0,19 1 1 0,12-13 0 0,6 0-2 0,1 0 0 0,6 0-21 0,-25 0-42 0,-13 0-16 0</inkml:trace>
  <inkml:trace contextRef="#ctx0" brushRef="#br0">4054 3380 83 0,'-6'-6'16'0,"43"-7"-8"0,20 13 1 0,-1-6-5 0,7 12-32 0,-51-6-20 0</inkml:trace>
  <inkml:trace contextRef="#ctx0" brushRef="#br0">4442 3330 90 0,'0'-7'9'0,"6"7"-6"0,13-12-3 0,0-7 1 0,6-12 1 0,0 0-2 0,-13 6 1 0,-5 0-1 0,-7-13-3 0,-7 13 1 0,1 12 2 0,0 7 1 0,0 25 3 0,-7 6 3 0,-6 25 0 0,13-6-4 0,6-7 1 0,25-12-2 0,6-6 0 0,1-13-10 0,-14 1-55 0,-11-7 25 0</inkml:trace>
  <inkml:trace contextRef="#ctx0" brushRef="#br0">4617 3248 49 0,'0'0'0'0,"0"-6"32"0,19 0-17 0,6 0-4 0,0 6-5 0,13-7-4 0,-7 7-2 0,-6 0-3 0,-13 7-79 0</inkml:trace>
  <inkml:trace contextRef="#ctx0" brushRef="#br0">4736 3148 54 0,'-6'0'31'0,"6"32"-6"0,-13-1-11 0,7 0-11 0,12 0-5 0,13-12-98 0</inkml:trace>
  <inkml:trace contextRef="#ctx0" brushRef="#br0">4930 3142 58 0,'-6'0'32'0,"-13"25"-17"0,6 13 1 0,1-1-10 0,12 7-3 0,12-7-40 0,-12-30-17 0</inkml:trace>
  <inkml:trace contextRef="#ctx0" brushRef="#br0">1964 3023 4 0,'0'6'14'0,"7"-6"2"0,5 0-6 0,7 0-4 0,6 0 0 0,0 7-3 0,-6-7 1 0,-13-7 14 0,-6 1-4 0,-12 0-11 0,-20 6-2 0,-5 6 1 0,-1-6 1 0,7 0 0 0,12 0 1 0,13 0-3 0,12 6 5 0,25-12 0 0,26-7-4 0,-1 1-2 0,0-7 0 0,-18 13 2 0,-26 0 1 0,-5 6 8 0,-20 0-8 0,-31 0-3 0,-18 0 2 0,12 6 0 0,6 6 0 0,25-5-1 0,13-7-2 0,18 6 1 0,26-6 0 0,12-6-1 0,0-7 0 0,-6 7 0 0,-32 0 2 0,-12 6 2 0,-31 0-1 0,-31 12-1 0,-1 7 2 0,19-13-2 0,25 0-1 0,13 1-1 0,25-7 1 0,18 0 0 0,14-7-2 0,-1 1 2 0,-25 0 0 0,-19 6 0 0,-6 0 4 0,0 0-3 0,-13 0-1 0,7 0 2 0,6 0-4 0,6 6-1 0,19 13-97 0</inkml:trace>
  <inkml:trace contextRef="#ctx0" brushRef="#br0">1145 3117 11 0,'0'-6'6'0,"-6"-7"-3"0,6-6 17 0,-7 1 8 0,7 5-10 0,0 1-13 0,13 5-5 0,24-5 2 0,13-1 1 0,-6 7 2 0,-6 0-2 0,-19 6 2 0,-19 0 6 0,-19 0-9 0,-25 6-2 0,-12 0 2 0,12-6-1 0,19 6 0 0,19-6-2 0,24 0 2 0,26 0 0 0,19-6 1 0,12 0-1 0,-50 6 0 0,-25 0 1 0,-31 0-3 0,-13 12 1 0,-19 14-1 0,13-8 1 0,31-11-1 0,26-1 1 0,24-6 2 0,13 0-2 0,-13-6 2 0,-18-1 0 0,-13 1 0 0,-7 0-4 0,1 6 2 0,-19 0 0 0,12 6 1 0,13-6-2 0,0 0 1 0,0 6-2 0,7 1 3 0,-1-7-1 0,-6 0-1 0,6 6-96 0</inkml:trace>
  <inkml:trace contextRef="#ctx0" brushRef="#br0">2046 3010 4 0,'0'-6'11'0,"0"0"-12"0,6 0 6 0,13 6-2 0,6 0-2 0,12 0-1 0,-5 0 2 0,-7-7-2 0,-13 1 1 0,-31 6 6 0,-18 6-4 0,-7-6 2 0,0 7-1 0,19-7-1 0,13 6-2 0,12-6-1 0,25 0 1 0,19 0-1 0,-1-13-1 0,-18 13 2 0,-12 0 0 0,-19 0 2 0,-26 13-2 0,-5-13 0 0,-1 6 1 0,13 0-1 0,13-6 0 0,24 0 1 0,26 0-1 0,-7-6 1 0,-6 6-2 0,-12 0 0 0,-13-6 0 0,-13 12 3 0,-12-6-2 0,6 0-1 0,7 0 1 0,6 6-3 0,12 1 2 0,0-1 0 0,7-6 0 0,-1 0 1 0,-12 0-2 0,0 0 2 0,0 0-1 0,-6 0 2 0,0 0-2 0,-1 0 0 0,7 6-1 0,0-6 2 0,7 0-2 0,-7 0 2 0,0 0 0 0,0 7-2 0,6-1 1 0,-6-6 0 0,6 0 0 0,-6 0 1 0,0 0-1 0,0-6 0 0,-6 6 1 0,0 0-1 0,6 0 0 0,0 0 0 0,0 0 0 0,0 6 0 0,6-6 0 0,-6 0-1 0,0 0 2 0,6 6-2 0,-6-6 1 0,0 0 0 0,-6 0 0 0,6 6 0 0,0-6 0 0,6 7 1 0,-6-7-2 0,0-7 0 0,0 7 1 0,6 0 0 0,-6 0-1 0,0 0 2 0,7-6-1 0,-7 6 0 0,0 0-1 0,-7 0 2 0,7 0-2 0,0 0 1 0,0 6 0 0,7-6-3 0,-14 0 3 0,14 0-1 0,-7 0 1 0,0-6 0 0,0 6 0 0,0 0-1 0,0 0 1 0,0 0 1 0,-7 0-1 0,7 0-1 0,0 0 1 0,7 0 1 0,-7-6-1 0,0 6 0 0,0-6 0 0,6 6 0 0,-6 0-1 0,6 0 3 0,-6 0-3 0,0 0 1 0,0 0 0 0,6 0-1 0,-6 0 2 0,0 6-2 0,7-6 1 0,-7 0 0 0,0 0 2 0,0-6-3 0,0 6 2 0,0 0-1 0,0 0 0 0,6 0 0 0,-6 0 0 0,-6 0 0 0,12 0 0 0,0 0 0 0,-6 0 0 0,6 0 0 0,-6 0 0 0,0 0 0 0,7 0 0 0,-7 0 0 0,0 0 0 0,0 0 0 0,0-7 0 0,0 7 0 0,0 0 0 0,0 0 0 0,0 0 0 0,0 0 0 0,0 0 1 0,0 0-2 0,0 0 1 0,0 0 1 0,6 0-1 0,-6 0 0 0,6 0 0 0,-6 0 0 0,0 0 0 0,0 0 0 0,-6 0 0 0,6 0 1 0,0 0-1 0,0 0-1 0,0 7 1 0,0-7 1 0,-6 0-1 0,6 0 1 0,0 0-2 0,0 0 1 0,0 0 0 0,0 0 0 0,0 0 0 0,0-7 1 0,0 14-1 0,6-1-30 0,-6-6 3 0</inkml:trace>
  <inkml:trace contextRef="#ctx0" brushRef="#br0">4323 3549 7 0,'-6'0'12'0,"6"-6"-7"0,-6 6-3 0,12-7 2 0,13 1 0 0,12 0-1 0,13 0 0 0,-1-1-3 0,8 1 1 0,-8 0-1 0,1 6 1 0,-25 0 0 0,-7-7-1 0,-12 7 1 0,-31 7-1 0,-13-7 2 0,-12 0 1 0,6 6-1 0,6 0-1 0,19-6-1 0,13 0 1 0,12 0 2 0,31 0 0 0,13-6 0 0,6 6-3 0,6 0 0 0,-12 0 0 0,-13 0 2 0,-18 0-3 0,-13 0 1 0,-25 0-1 0,-25 13 1 0,0-7 1 0,6 0-1 0,6-6 1 0,19 6 0 0,19-6-1 0,19 0 1 0,25-6 1 0,-6 0-1 0,-7-7 0 0,-6 13 0 0,-13 0-2 0,-12 0 0 0,-6 0 2 0,-6 0-1 0,-1 0 0 0,7 0 1 0,6 0-2 0,0 0 2 0,12 7-1 0,-5-7 0 0,-7 6 0 0,0 0-3 0,0 0-2 0,-7-6 4 0,1 0 1 0,0 0 0 0,0 0-1 0,6 7-7 0,0-1-11 0,6-6 16 0,0 0 0 0,-6 0 3 0,6 0 0 0,-6 0-8 0,0 0 7 0,-6 6 2 0,6-6-14 0</inkml:trace>
  <inkml:trace contextRef="#ctx0" brushRef="#br0">10498 6109 50 0,'0'0'0'0,"-12"-25"17"0,-1 12-11 0,-18 1 0 0,-13 6 1 0,-6 18-1 0,-6 19-3 0,-7 7 2 0,-6 12 2 0,7 13-2 0,5 5-3 0,1 14 0 0,6 5 2 0,12 7-1 0,13 13-1 0,13-13 1 0,18 0-1 0,25-13-1 0,13-6 0 0,19-6 2 0,18-19 2 0,19-6 0 0,7-13-1 0,5-6-1 0,1-12 0 0,-7-13 0 0,7-19 0 0,-7-6-2 0,1 6 0 0,-1-6 1 0,-12-6-1 0,-19-7 0 0,-19-6 0 0,32-18 0 0,-19-1 0 0,-13 7 3 0,-37 6-3 0,-7-13 1 0,-12-18 0 0,6-13-1 0,-6 6 0 0,-6 19-1 0,-13-6 0 0,-12 6 1 0,-19-6 0 0,12 0 0 0,1 13-1 0,-1 5 0 0,-5 13 2 0,-14 1-3 0,-12 5 3 0,-12 7-3 0,-6 18-1 0,5 1 2 0,-18-1 3 0,0 13-4 0,19 0 1 0,12 6-1 0,13 13 0 0,5 0 1 0,-5 6 1 0,-6 0-1 0,12 6 0 0,0 7 0 0,12-7-1 0,13 7-1 0,19-1-2 0,31 1-60 0,-6-26-5 0</inkml:trace>
  <inkml:trace contextRef="#ctx0" brushRef="#br0">10686 5902 39 0,'0'0'24'0,"-7"-6"-13"0,7-6 7 0,7 12-4 0,-7 6-5 0,-7 0-3 0,7 7-1 0,0-7-3 0,-6 13 5 0,6 6-3 0,0 6 1 0,0 7-3 0,-6 12 2 0,6 12-2 0,0 13 1 0,0 0 0 0,0 1 1 0,6-1-1 0,0 0 0 0,1 12-1 0,-1-5-1 0,0-20 2 0,-6 7 0 0,0-6-1 0,0-1 0 0,0-5-1 0,0-20 1 0,7 1 0 0,-7-7 1 0,6-12-2 0,0 0 2 0,-6-7-3 0,0-6 2 0,0-6-1 0,6 0 2 0,1-6-4 0,-1-13-36 0,13-6-85 0</inkml:trace>
  <inkml:trace contextRef="#ctx0" brushRef="#br0">10104 6535 65 0,'0'-7'7'0,"-13"-5"6"0,13 5-2 0,13-5-1 0,18-1-3 0,19 7-1 0,7-6 1 0,-26 12-2 0,-6-7 0 0,-19 7 1 0,7 0-3 0,-7 7 1 0,0 5 0 0,-6 7 0 0,-12 0-2 0,-7 18 0 0,0 1 0 0,-6 6 0 0,6 6-1 0,-6-19 1 0,0 0-1 0,0-6 1 0,13-6 0 0,5-6 0 0,7-1-1 0,0 1 1 0,7-7 0 0,24-6 0 0,7-6 0 0,-1-1-2 0,-12 7 0 0,-6 7 0 0,-7-7 1 0,7 0 0 0,-6 0-1 0,-1 0-2 0,-12-7-20 0,0 7-24 0,-6-6-37 0</inkml:trace>
  <inkml:trace contextRef="#ctx0" brushRef="#br0">10054 6685 41 0,'-6'0'22'0,"-1"-7"-7"0,7 7 0 0,-6-6-5 0,19 6-5 0,12-6 0 0,12 0 1 0,19-7 2 0,1 1-1 0,-20 5-3 0,1 1 0 0,-7 0-2 0,-6 6 1 0,-12-6 1 0,-1 6 3 0,-12 0 0 0,0-7 0 0,0 7-5 0,0 0 0 0,0 0-2 0,0 7 0 0,-6-7-14 0,12 6-35 0,0-6-22 0</inkml:trace>
  <inkml:trace contextRef="#ctx0" brushRef="#br0">10861 6772 32 0,'0'0'23'0,"0"-6"-8"0,12 0 2 0,7-13-5 0,6-6-4 0,0 0-1 0,-6-6-3 0,-6-7 0 0,5 1 0 0,1-1-1 0,-6 0-2 0,-1 1 0 0,1-1 0 0,-13 13-1 0,0 0 1 0,0-6-1 0,0 0 1 0,0 12 0 0,-7 0-1 0,1 7 0 0,0-7 0 0,0 6 1 0,-7 1-1 0,7 6 0 0,-7-1-1 0,7 7 1 0,0 0 1 0,0 7-2 0,-1 11 1 0,-5 7 0 0,-1 7-1 0,7 5-1 0,0 20 3 0,6-1-2 0,-7 0 1 0,7 7 1 0,0-13 2 0,-12 0 0 0,6-6 1 0,-1-7-2 0,7-5 2 0,-6-7-1 0,6-7-1 0,0-5 1 0,0-13 2 0,0 0-1 0,6-25-1 0,1 6-2 0,18-18-1 0,-6 5 2 0,6-12-1 0,-7-6-1 0,7 7 2 0,0 18-2 0,-6-13 0 0,0 7 1 0,0 6-1 0,-1 6 0 0,-5 13 0 0,-7-1 0 0,0 1 0 0,1 6 0 0,5 0-1 0,-6 6 2 0,1-6-1 0,-7 0 0 0,0 7 0 0,0 5 1 0,0 7-1 0,6 6 0 0,0 6 0 0,1 1 1 0,-1-1-1 0,-6 0 1 0,0-25-1 0,12 51 0 0,-12-32 1 0,7-6-1 0,-1-7 1 0,6 1 0 0,-5-13 1 0,5 0 0 0,7-7 0 0,-7-11-1 0,13-1 0 0,-6 6 0 0,-6-6-1 0,5 7 1 0,-5 6-1 0,-7-7 0 0,0 13 1 0,-6-6-1 0,0 6 0 0,0 0 0 0,0 0 0 0,7 0-24 0,-1 0-103 0</inkml:trace>
  <inkml:trace contextRef="#ctx0" brushRef="#br0">11831 6553 39 0,'-19'0'18'0,"-19"0"-6"0,13 0-7 0,-6 7 6 0,12-1 1 0,13 0-2 0,0-6-3 0,12 6 3 0,13 1-2 0,31-1 3 0,37-12-7 0,32-1-1 0,56 1 1 0,-37 6 0 0,37-6-1 0,-6 12 0 0,-6-6-1 0,-19 0-3 0,-25 6 3 0,-38-6 1 0,-18 0 0 0,-26-6 0 0,-6 0-3 0,-6 0 1 0,-12-1-5 0,-19 1-33 0,-26 0-52 0,20 6 58 0</inkml:trace>
  <inkml:trace contextRef="#ctx0" brushRef="#br0">13057 6391 58 0,'-6'-19'23'0,"-1"13"-14"0,32 6 6 0,13 0-1 0,12 18-6 0,6 7-3 0,-12 0-1 0,-6 38 4 0,-38-19-3 0,-25-7 2 0,-7 13 0 0,-11-6-2 0,5-19 0 0,7 0-1 0,6-6-1 0,6-6-1 0,13-7 0 0,6-12-15 0,18-7-90 0,-18 7 60 0</inkml:trace>
  <inkml:trace contextRef="#ctx0" brushRef="#br0">10298 6384 61 0,'-13'0'13'0,"7"0"6"0,6 0 4 0,6-6-9 0,1-6-4 0,11-7-2 0,1 6 0 0,0-12-3 0,6 0-3 0,0 13 0 0,0-7 1 0,-13-6-2 0,1 6 1 0,-7 0 1 0,-6 7-3 0,7 5 1 0,-7-5 1 0,0-1-2 0,-7 1 1 0,1 6 0 0,-7-1-1 0,7 7-1 0,6 0 1 0,-6 0-3 0,0 13 1 0,6-1 3 0,-7 13-1 0,7 7-1 0,0-1 3 0,0 0-4 0,0 7 2 0,0-1-1 0,7 1 2 0,-7 0-2 0,6-13 3 0,0-13-3 0,26-6 4 0,5-18-1 0,-6-7-1 0,-12 7-1 0,-13 5 1 0,-6 7-19 0,19 0-57 0,-13 0 23 0</inkml:trace>
  <inkml:trace contextRef="#ctx0" brushRef="#br0">11174 6253 73 0,'0'0'4'0,"0"0"-2"0,12-6 7 0,7-13 0 0,0-6-6 0,0 6 0 0,-7-6 1 0,1 0-3 0,-1 0 0 0,1-6 0 0,-1 12 0 0,1 0-1 0,-13 7 2 0,-7-1-2 0,1 0 1 0,6 13 0 0,-6-6 0 0,-7 0-1 0,7 6 0 0,-6 6 0 0,-1 7 0 0,1 6-1 0,12-1 3 0,-7 14-3 0,7 5 0 0,0 7 2 0,0 6-3 0,7-12 2 0,-7 5 1 0,6-18-2 0,6 0 0 0,13-18 2 0,0-14 0 0,-12 1 0 0,-7 6-80 0</inkml:trace>
  <inkml:trace contextRef="#ctx0" brushRef="#br0">13864 5965 57 0,'0'0'0'0,"-13"-13"11"0,7 13 0 0,-6-6 2 0,-7 6-5 0,-6 6-4 0,-13 13 0 0,1 0 0 0,-13 6-2 0,0 6 0 0,6 7-1 0,0 12 2 0,0 13 1 0,1-1 2 0,-1-6-1 0,6 7 0 0,1 6 0 0,5 6-1 0,14-6 1 0,5 6-1 0,13-6-1 0,6-7 0 0,13-5 1 0,19 5-1 0,5-5-1 0,7-7-1 0,7-6 1 0,-1-13 0 0,7-19 1 0,18 1-2 0,0-7-1 0,7-6 0 0,-7-19-1 0,-6 1 3 0,0-7 0 0,-6-13-1 0,-6 0 0 0,-13 1 1 0,-6-13 0 0,-7-7 1 0,-6 7 1 0,1 7-1 0,-7-1-3 0,-6-13 4 0,-7-5-3 0,1 12 4 0,-1-13-5 0,-12 1 3 0,0-1-5 0,-6 7 4 0,-13 6-4 0,-18-7 3 0,-1-5-4 0,-12-1 1 0,6 7-3 0,-6 18 5 0,0 1 2 0,-6-1-2 0,-7 13 0 0,1 6-2 0,-1 19 0 0,7 0 1 0,12 19 0 0,19 6-5 0,12 6-38 0,13 13-72 0</inkml:trace>
  <inkml:trace contextRef="#ctx0" brushRef="#br0">13908 5915 40 0,'0'0'11'0,"-7"-6"6"0,7 6-1 0,0 0-6 0,-6 0-8 0,6 6-1 0,-6 6 3 0,0 7 0 0,-1 12 1 0,1 7-1 0,6 0 2 0,0 12 2 0,-6 6-1 0,0 7-2 0,-7-1 0 0,7 7-1 0,0 6 1 0,6-6-2 0,-7 6 1 0,1 6 0 0,0-5-1 0,6-1-1 0,6 6 1 0,-6-6 0 0,6-19 0 0,-6 1 2 0,-6-26 0 0,6 0-1 0,0-12-2 0,0-6 0 0,0-1 0 0,0-12 1 0,6-12-13 0,7-45-84 0,-7 26 21 0</inkml:trace>
  <inkml:trace contextRef="#ctx0" brushRef="#br0">13113 7367 48 0,'-25'-13'24'0,"0"13"-20"0,25 0 8 0,13 0-7 0,37 0-2 0,0-6 3 0,0 6 2 0,-19 13-1 0,-25-7-2 0,-6 13 4 0,-18 12-3 0,-7 0-3 0,-7 7 0 0,1-7 0 0,0 1 0 0,6-7-1 0,12 0 1 0,1-13-1 0,12 7-1 0,6-13 1 0,25 0 0 0,13-6-1 0,6 0-1 0,-6-6-1 0,-19 6-7 0,-13 0-19 0,1-12-31 0,-13 5 2 0</inkml:trace>
  <inkml:trace contextRef="#ctx0" brushRef="#br0">13069 7473 67 0,'0'0'0'0,"-25"-12"16"0,32 6 6 0,30 6-3 0,113-13-42 0,-87 1-64 0</inkml:trace>
  <inkml:trace contextRef="#ctx0" brushRef="#br0">13413 7405 46 0,'-6'-13'12'0,"19"1"-2"0,12-7 7 0,-13 0-8 0,7-19-5 0,-6 7-4 0,-1 0 1 0,1 6-1 0,-13-7 0 0,0 14 0 0,-7 11 0 0,-5 1-2 0,6 6 2 0,-7 25-1 0,1 19 1 0,-1 12 0 0,19 1 5 0,13-7 1 0,0-13 0 0,-7-12-2 0,7-12-2 0,19-19-11 0,-1-13-43 0,-18 0 3 0</inkml:trace>
  <inkml:trace contextRef="#ctx0" brushRef="#br0">13689 7361 36 0,'0'0'17'0,"-6"-13"-2"0,6 13 10 0,18-6-9 0,20 0-9 0,-1 6-4 0,-5-7-1 0,-7 7-2 0,-13-6-19 0,-6 0-29 0,1 0 2 0</inkml:trace>
  <inkml:trace contextRef="#ctx0" brushRef="#br0">13739 7248 19 0,'-6'0'12'0,"6"-6"1"0,6 12 3 0,-6 25 5 0,0 19-2 0,0-6-8 0,0-6-8 0,6-13-3 0,0-13-18 0,7-12-34 0,-7-6 13 0</inkml:trace>
  <inkml:trace contextRef="#ctx0" brushRef="#br0">13989 7267 24 0,'6'-13'11'0,"7"-5"9"0,-7 18 2 0,-6 31-3 0,-12 25-5 0,-7-6-4 0,13 0-4 0,6-31-4 0,0-6 1 0,0-7 0 0,0-12-45 0,0-13-43 0</inkml:trace>
  <inkml:trace contextRef="#ctx0" brushRef="#br0">11630 6566 20 0,'0'-6'27'0,"0"6"-4"0,-6-7-15 0,0 7 1 0,-7 0-2 0,7 0-2 0,-6 0 2 0,5 0 4 0,-5 0 0 0,6 0-3 0,6 0 0 0,0 0-2 0,0 7 3 0,6-7-1 0,-6 0-3 0,6 0 1 0,0 0-2 0,1 0-1 0,5 0 0 0,-6 0-1 0,-6 0 6 0,13 0-7 0,-1 0-1 0,7-7 1 0,6 7 0 0,19-6-3 0,6 6 3 0,13-6-1 0,12 6 1 0,0 0-2 0,0 0 1 0,6-6 0 0,7 6-1 0,-7-7 2 0,7 7-1 0,-13 0 0 0,-6-6 0 0,12 0 0 0,-6 6 1 0,-6-7-1 0,0 7 1 0,-13 0-1 0,7-6 0 0,-7 6 0 0,0 0 1 0,-12 0 0 0,0 0 0 0,6 0-1 0,-13 0 1 0,-5 0-1 0,-1 0 1 0,-12-6 1 0,-7 6-1 0,1 0 1 0,-7-6 0 0,-6 6 1 0,-6 0-3 0,-1-7-12 0,1 1-49 0,0-13-61 0</inkml:trace>
  <inkml:trace contextRef="#ctx0" brushRef="#br0">13082 6272 50 0,'-6'-7'13'0,"6"1"7"0,-7 6 13 0,7-6-12 0,0 12-2 0,19 0-15 0,6 13-1 0,0 0-2 0,19 6 1 0,-6 0-2 0,5 0 3 0,-18 0-4 0,-6 0 3 0,0-6-1 0,0-7 1 0,-7 1-1 0,-6-13 3 0,-6 0-2 0,0 6 1 0,-12 13-2 0,-19 19 1 0,-19 24 1 0,-19 19-3 0,6-18 3 0,19-25 2 0,19-13-4 0,19-13 2 0,0-12-1 0,12 0 0 0,-6-6 0 0,6 0-3 0,-6 6 1 0,0 0 1 0,7 0-1 0,-14 0 0 0,7 0 0 0,0-7-7 0,0 1-25 0,0-13-106 0</inkml:trace>
  <inkml:trace contextRef="#ctx0" brushRef="#br0">9797 7730 60 0,'0'-25'17'0,"-6"-6"-5"0,12-7 10 0,1 19 5 0,-7 13-9 0,0 56 3 0,-7 57-12 0,1-1-6 0,12-25 0 0,1-24-1 0,-7-32 1 0,0-25 6 0,0-32-5 0,0-24-3 0,25 0 0 0,6 25-1 0,-6 24-1 0,6 32 0 0,1 44 1 0,-7-6 5 0,-13-13-3 0,-12-19-1 0,6-18-3 0,-6-20-36 0,7-30-117 0</inkml:trace>
  <inkml:trace contextRef="#ctx0" brushRef="#br0">9985 7680 111 0,'-6'-6'3'0,"18"6"5"0,20-13 10 0,18-12-13 0,-7-6-1 0,-11-7-2 0,-26-6 0 0,-6 1 0 0,-19 18 0 0,0 18 3 0,1 20 6 0,-14 56-2 0,7 25-4 0,25-7-3 0,32-24 0 0,18-26 0 0,19-30-49 0,-38-14-54 0</inkml:trace>
  <inkml:trace contextRef="#ctx0" brushRef="#br0">10423 7843 120 0,'0'0'5'0,"-6"-7"-1"0,12 1 23 0,32 0-18 0,18-7-19 0,-6 7-63 0,-44 6 25 0</inkml:trace>
  <inkml:trace contextRef="#ctx0" brushRef="#br0">10410 7918 67 0,'-25'0'44'0,"7"0"-17"0,30 0-2 0,38-6-21 0,44-13-42 0,-38 13-53 0</inkml:trace>
  <inkml:trace contextRef="#ctx0" brushRef="#br0">10880 7805 119 0,'0'-6'2'0,"-7"-7"3"0,14 13 23 0,24 0-14 0,7 19-7 0,-13 6 0 0,-7 7-4 0,-11-14-1 0,-20 1 0 0,-18 0 0 0,-7-13-1 0,1-6 0 0,-1-19-1 0,19-6 2 0,1-6-2 0,11 0 1 0,39-1-3 0,18 7 1 0,25 7 4 0,0 11 0 0,-13 7-1 0,-24 0-1 0,-7 0-36 0,-6 0-92 0</inkml:trace>
  <inkml:trace contextRef="#ctx0" brushRef="#br0">11424 7442 112 0,'-6'-12'9'0,"-1"18"2"0,-30 50 29 0,-19 51-24 0,6 18-9 0,37-6-3 0,51-25-2 0,12-32-1 0,6-37-2 0,13-31-68 0,-50-7-20 0</inkml:trace>
  <inkml:trace contextRef="#ctx0" brushRef="#br0">11512 7686 91 0,'-7'-19'26'0,"7"7"5"0,7 6-3 0,11 6-19 0,32 0-6 0,7 0-1 0,-13 12-1 0,-26 13 0 0,-30 0 4 0,-26 19 2 0,-6-13-2 0,19-6-4 0,13 0 0 0,-1 1-2 0,13-14 2 0,25-6 0 0,19-12 0 0,0 0-17 0,-13-7-43 0,-12 13-46 0</inkml:trace>
  <inkml:trace contextRef="#ctx0" brushRef="#br0">11430 7793 97 0,'-19'-13'25'0,"32"7"-6"0,31-13-4 0,37 7-15 0,13-1-120 0</inkml:trace>
  <inkml:trace contextRef="#ctx0" brushRef="#br0">11743 7611 81 0,'0'0'0'0,"13"-6"5"0,24-13 5 0,7-6 1 0,-13-19-9 0,-12 0 1 0,-19 1-1 0,-6 11 0 0,6 14 4 0,-7 11 1 0,1 14-1 0,-19 30 14 0,0 26-7 0,13-1-10 0,37-18-1 0,18-19-7 0,20-19-77 0,-57-6 31 0</inkml:trace>
  <inkml:trace contextRef="#ctx0" brushRef="#br0">12037 7304 97 0,'0'0'0'0,"6"-18"8"0,38 49-3 0,-25 69 32 0,-13 57-13 0,-12-7-14 0,-32-38-1 0,1-43-4 0,12-31-7 0,12-32-92 0,13-12 33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10298 3198 60 0,'-19'-18'8'0,"19"18"-4"0,-6 0-2 0,0-7 18 0,-13 7-7 0,6-6-8 0,7 6-1 0,37-6 0 0,32-1-2 0,-13 7-1 0,44-12 6 0,-25-1 2 0,-13 1-4 0,-12-1-4 0,-26 7 1 0,-11 6-1 0,-14 0-65 0,1 0 14 0</inkml:trace>
  <inkml:trace contextRef="#ctx0" brushRef="#br0">10429 2979 77 0,'0'-6'16'0,"-6"0"-11"0,18 12-4 0,-12 13 2 0,-25 6 0 0,-12 0 3 0,-7 6-1 0,0 13-1 0,13-13-2 0,6-6-1 0,6-12 0 0,7-1 0 0,12 13 0 0,19-6 0 0,18 12 0 0,1-6 1 0,-13-6 4 0,-13-13-1 0,-6 1-1 0,-6-7-1 0,-6 6 0 0,0 0-100 0</inkml:trace>
  <inkml:trace contextRef="#ctx0" brushRef="#br0">9284 3230 17 0,'13'0'6'0,"18"-7"-3"0,13 7-1 0,12-6-2 0,-6 0 0 0,-18 6 1 0,-14 0-14 0</inkml:trace>
  <inkml:trace contextRef="#ctx0" brushRef="#br0">9209 3223 26 0,'0'0'0'0,"0"-6"26"0,38 6-23 0,31 0-1 0,24 6-13 0,-80-6-21 0</inkml:trace>
  <inkml:trace contextRef="#ctx0" brushRef="#br0">8997 3743 30 0,'-7'-6'23'0,"7"-1"-12"0,7 1-4 0,-7 6 5 0,0-6 4 0,0 6 0 0,-7-6-6 0,7 6-4 0,0 0 2 0,7 6-3 0,-7 0-2 0,0 0-1 0,0-6-1 0,6 7 0 0,-6-1-1 0,0-6 1 0,0 6-1 0,6-6 1 0,-6 6-1 0,0-6 0 0,0 7 0 0,0-7 1 0,0 6-1 0,0-6 1 0,0 0-2 0,0 6 2 0,0-6 0 0,0 0 0 0,0 0-1 0,0 0 2 0,0 0 3 0,0 0-4 0,0-6-1 0,0 6 1 0,0-6-1 0,0 6 1 0,0-7-1 0,0 1 1 0,0 0-1 0,0 0 1 0,-6-1-2 0,6 7 1 0,0 0 0 0,0 0 0 0,0 0-1 0,0 0 1 0,0 0 0 0,0 0 0 0,0 0 0 0,0 7 0 0,0-7 0 0,0 0 0 0,0 0 1 0,0 0-1 0,0 0-56 0,0 6-27 0</inkml:trace>
  <inkml:trace contextRef="#ctx0" brushRef="#br0">7889 3762 27 0,'-6'-7'21'0,"0"-5"14"0,6-1-14 0,6 13-12 0,-6 13 9 0,-6 12-5 0,-1 12-2 0,1-12-5 0,6 1-3 0,6-1-4 0,-6-7 3 0,0-5-2 0,0-1 1 0,7-5 0 0,-1-7 0 0,25 6 0 0,19-6 0 0,25 0-1 0,19 0 1 0,6 0-1 0,7 0 1 0,-7 6 0 0,0 0 0 0,-19-6 1 0,-31 0-2 0,-25-6 3 0,0-6-3 0,0-1 2 0,0 7-2 0,0-7 1 0,0-5 0 0,-18 5 1 0,5-12-1 0,-12 0 0 0,0 0 0 0,0 0 1 0,0 12 3 0,-6 7-1 0,6 6-4 0,-6 25 0 0,-7 0 0 0,1 0-24 0,12 0-128 0</inkml:trace>
  <inkml:trace contextRef="#ctx0" brushRef="#br0">2840 4300 57 0,'-6'-13'20'0,"0"-5"3"0,0 5 7 0,12 1-10 0,6 5-13 0,13 14 1 0,13 11 1 0,-1 20-4 0,-5-1-3 0,5 26-6 0,-12-13 4 0,-18 44 2 0,-32-63-1 0,-7-12 5 0,-12-13-3 0,7-18 1 0,12-26-1 0,12 7 0 0,20 6-3 0,18-6 0 0,25-1-12 0,12 26-70 0,-37 6 5 0</inkml:trace>
  <inkml:trace contextRef="#ctx0" brushRef="#br0">3235 4262 75 0,'0'0'0'0,"-13"-6"6"0,13 0 7 0,13 0 2 0,18-1 4 0,6 1-6 0,20 0-8 0,-1 6-3 0,0-6 0 0,-12 6-1 0,-19 0 1 0,-12-7 0 0,-13 1 2 0,-7 0-3 0,-5 0 0 0,-19 6-1 0,-1 0-1 0,1 6-1 0,6 25-1 0,12 19 2 0,13 13 2 0,19 6-1 0,-6-13 2 0,-13-19 6 0,-25-24 7 0,-13-7-5 0,-6-12-7 0,26-7-13 0,11 13-81 0,14 0 34 0</inkml:trace>
  <inkml:trace contextRef="#ctx0" brushRef="#br0">2534 4888 74 0,'0'0'0'0,"-19"-6"24"0,32 0-20 0,55-13 21 0,76-6-2 0,50 12-13 0,13 7-10 0,-32 19 3 0,-56-1 0 0,-57-6 2 0,-30 1-1 0,-20-14-14 0,-12 1-58 0,-12 6-3 0</inkml:trace>
  <inkml:trace contextRef="#ctx0" brushRef="#br0">2653 5070 45 0,'-13'-19'19'0,"7"7"-2"0,12-1 4 0,19 13-10 0,6 25-2 0,7 19-5 0,6 12-2 0,-7-6 0 0,-18 0-2 0,-19 0 1 0,-12-6 1 0,-26-12 0 0,1-26 0 0,11-19 1 0,1-24-2 0,19-7 0 0,19 6-1 0,37-5-8 0,25 11-66 0,-63 32 32 0</inkml:trace>
  <inkml:trace contextRef="#ctx0" brushRef="#br0">3134 5007 84 0,'-6'-12'14'0,"6"12"-7"0,-6 37 10 0,-7 26-11 0,7-1-3 0,12 1-4 0,-6-13-27 0,-6-6-22 0,0-32 4 0</inkml:trace>
  <inkml:trace contextRef="#ctx0" brushRef="#br0">3109 5201 91 0,'-6'-6'14'0,"12"0"-9"0,32-7 13 0,37 1-14 0,-19-1-2 0,-24 1 0 0,-20-1 0 0,-6-18 0 0,1 0 2 0,-1 12 15 0,-6 13-9 0,0 31-2 0,-6 25-3 0,-1 6-3 0,14-6-2 0,-1-12-17 0,6-20-63 0,-5-11 5 0</inkml:trace>
  <inkml:trace contextRef="#ctx0" brushRef="#br0">3466 5095 73 0,'0'0'0'0,"-6"-6"7"0,12-13 10 0,13 0-10 0,6 0-5 0,-13 0 0 0,-12 1 1 0,0 5 2 0,-12 1-1 0,6-1-1 0,-1 13 0 0,1 6-2 0,0 7 2 0,0 24 0 0,6 1-2 0,12-7 1 0,7 1-1 0,6-20 1 0,12-6 1 0,1-31-5 0,12-12-122 0</inkml:trace>
  <inkml:trace contextRef="#ctx0" brushRef="#br0">757 2935 38 0,'-6'-12'6'0,"6"-7"-5"0,0-6 4 0,6 13 11 0,-6-1-3 0,-6 13-5 0,6 6 2 0,0 32 0 0,0 31-3 0,0 25-2 0,6-13-3 0,-6-12-1 0,0-25-28 0,0-26-27 0,0-11 23 0</inkml:trace>
  <inkml:trace contextRef="#ctx0" brushRef="#br0">701 3123 34 0,'0'0'9'0,"0"-6"5"0,0 6-2 0,18 0-4 0,14 0-3 0,30-6-7 0,-5-7 4 0,-20-12 1 0,-18 0-1 0,-7 0-1 0,1-13 0 0,-13 7 0 0,6 25 5 0,-6 37 9 0,0 19-9 0,-6 13-5 0,6-19-1 0,0-19-39 0,0-19-33 0</inkml:trace>
  <inkml:trace contextRef="#ctx0" brushRef="#br0">976 2854 56 0,'0'0'5'0,"0"-6"-5"0,19 6 9 0,0-7 0 0,-1-5-2 0,1-7-5 0,6-6-2 0,-12-6 1 0,-1-7 0 0,-6-6-2 0,-6 7-1 0,-6-7 2 0,-6 25-1 0,-1 7 0 0,1-1 1 0,5 7-1 0,-5 6 1 0,6 13 2 0,-7 12-3 0,7 0 2 0,0 18 0 0,12 1 1 0,0 13-1 0,0-14 0 0,7 1-1 0,6-19 1 0,-1-6 1 0,7-19-1 0,-6-6 0 0,-6 0-1 0,-1-1 2 0,-12 1-7 0,0 6-46 0</inkml:trace>
  <inkml:trace contextRef="#ctx0" brushRef="#br0">1251 3079 13 0,'-6'0'6'0,"0"-6"4"0,-1 0 0 0,1 6 1 0,6 0-2 0,-6 0 1 0,6 0-4 0,-6 0-1 0,12 0 2 0,13 0 2 0,-7 0-5 0,63 0 2 0,-6-6-4 0,-6 6 1 0,-13-7 2 0,-19 7-1 0,-12 0 1 0,-7-6-1 0,-5 6-2 0,-1 0-1 0,6-6-12 0,1 6-38 0,-1 0-9 0</inkml:trace>
  <inkml:trace contextRef="#ctx0" brushRef="#br0">1514 2960 42 0,'-12'-6'7'0,"5"0"0"0,7 6 0 0,0 0 4 0,7 0 13 0,-7 6-18 0,12 7-1 0,1-7-2 0,-1 0 0 0,-6-6 1 0,-6 0-2 0,0 0 0 0,7 0-1 0,-1 0-1 0,0 0 1 0,0 0-1 0,-6 0 0 0,0 6 0 0,7 1 1 0,11-7-2 0,1 6 1 0,-6 0 0 0,-7-6 0 0,-6 0 0 0,0 6 0 0,0-6 1 0,6 0 0 0,-6 0-1 0,6 0 1 0,-6 0-1 0,-6 0 1 0,0 7-2 0,0 5 0 0,-7 26 3 0,1-1-2 0,-7 1 0 0,6-19 1 0,7-7 3 0,6-12 1 0,0 0-2 0,0-6-11 0,6 0-52 0,1 6 3 0</inkml:trace>
  <inkml:trace contextRef="#ctx0" brushRef="#br0">1814 2823 56 0,'0'-13'4'0,"-12"7"0"0,31 0 0 0,6 6 2 0,6-7 9 0,19 14-5 0,-6-7-8 0,-7 12 0 0,-12 1 0 0,-18 5 1 0,-14 8 4 0,-24 5-2 0,-13 6-2 0,0-5 0 0,7-1-1 0,12 0-2 0,6-12 0 0,7-6 2 0,12-1-3 0,12-6 3 0,26 1-1 0,12-1-1 0,-7 0 2 0,-11-6-2 0,-7 0-7 0,0-6-22 0,-6-7-21 0,-19 13 13 0</inkml:trace>
  <inkml:trace contextRef="#ctx0" brushRef="#br0">1814 2935 46 0,'0'0'7'0,"13"0"-6"0,43-12 13 0,7 6-6 0,-7 6-3 0,-6-7-21 0,-19 1-45 0</inkml:trace>
  <inkml:trace contextRef="#ctx0" brushRef="#br0">2121 2754 30 0,'-13'-6'25'0,"32"-1"-28"0,25-24 5 0,-19 0 4 0,0-13 1 0,-13-6-5 0,-5-6-3 0,-14 18 8 0,1 7-4 0,0 24-2 0,0 1-1 0,-1 12 3 0,-5 32 5 0,-7 18 0 0,0 13-3 0,19-25-3 0,19-13 0 0,19-18-1 0,-1-13-22 0,7-6-57 0</inkml:trace>
  <inkml:trace contextRef="#ctx0" brushRef="#br0">2334 2566 24 0,'0'0'12'0,"-13"0"-5"0,32-6 10 0,6 6 4 0,0 0-2 0,6 0-14 0,-6 0-5 0,-12-6-19 0,-1-1-34 0,-6 7 26 0</inkml:trace>
  <inkml:trace contextRef="#ctx0" brushRef="#br0">2434 2441 53 0,'0'0'1'0,"-7"6"0"0,20 25 15 0,-13 20 4 0,-6-14-9 0,12-6-10 0,0-6-33 0,0-18-28 0</inkml:trace>
  <inkml:trace contextRef="#ctx0" brushRef="#br0">2609 2453 66 0,'0'-6'1'0,"0"0"0"0,19 12 20 0,-13 44 6 0,-19 0-13 0,13 7-6 0,0-26-6 0,0-12 0 0,0-13-10 0,0-12-113 0</inkml:trace>
  <inkml:trace contextRef="#ctx0" brushRef="#br0">4473 4675 28 0,'-6'0'14'0,"-7"-6"-1"0,7 6 9 0,0-6-3 0,18 0-8 0,26-1 0 0,18 1-6 0,1 6-2 0,-7 0-1 0,-25 0-2 0,-19 0-12 0,-6 6-13 0,0-6-13 0,0 0-2 0</inkml:trace>
  <inkml:trace contextRef="#ctx0" brushRef="#br0">4448 4776 46 0,'0'6'3'0,"-19"0"1"0,26-6 10 0,18 0-3 0,31 0-2 0,13 0-2 0,-19 0-3 0,-31 0-5 0,-19 13-78 0</inkml:trace>
  <inkml:trace contextRef="#ctx0" brushRef="#br0">5237 4256 40 0,'-13'-19'15'0,"19"19"-9"0,13 0 5 0,6 19 2 0,6 12-2 0,1 13-4 0,5 6-4 0,-6 7-2 0,-12-1-1 0,-13 0 1 0,-12-12 0 0,-13-6 0 0,-18-7 0 0,12-25 2 0,6-18 0 0,7-13-1 0,5-13 0 0,20 7-2 0,18-13 0 0,19 19-9 0,0 6-41 0,-37 13 1 0</inkml:trace>
  <inkml:trace contextRef="#ctx0" brushRef="#br0">5624 4269 43 0,'-6'-7'4'0,"0"1"1"0,6 0 3 0,31 0 3 0,19-1-1 0,13 7-3 0,-7 0-4 0,-25-6 0 0,-24 0 0 0,-20-7-2 0,-6 1 0 0,1 12-1 0,-1 19 0 0,0 24 1 0,7 14-1 0,12-1 1 0,12 7-1 0,-12-13 1 0,-12-19 5 0,-26-25 4 0,-12-12-5 0,19 0-3 0,18-1-19 0,32 7-86 0</inkml:trace>
  <inkml:trace contextRef="#ctx0" brushRef="#br0">4874 5020 70 0,'-19'0'3'0,"19"0"-4"0,44-7 12 0,68-11 5 0,63-1-7 0,19 0-4 0,7 13-3 0,-20 6 2 0,-37 0 2 0,-56 0-3 0,-51-6 0 0,-31-1 1 0,-6 1-17 0,-25 0-59 0,19 6 34 0</inkml:trace>
  <inkml:trace contextRef="#ctx0" brushRef="#br0">4874 5245 61 0,'-7'-12'8'0,"1"-1"-5"0,12-6 13 0,7 13-6 0,12 12 1 0,0 19-5 0,12 13 0 0,-5 24-5 0,-1-5 1 0,-6-1-1 0,-12-6 0 0,-20 7-2 0,-11-14 2 0,-14-18 0 0,1-12 1 0,0-13 3 0,12-31-3 0,6-13-2 0,7 6 2 0,25 7-2 0,18 6 0 0,7 6-26 0,0 13-69 0</inkml:trace>
  <inkml:trace contextRef="#ctx0" brushRef="#br0">5287 5289 35 0,'-7'-6'15'0,"1"-1"-6"0,0 1 7 0,18 0-5 0,20 0-1 0,24-1 0 0,19 1-6 0,-12 6-4 0,-20 6-1 0,-30 1 3 0,-7 5 2 0,-18 1 0 0,-7 12-3 0,-19 12 1 0,7-5-2 0,0 5 0 0,6-12 1 0,-13 6-2 0,13-6 1 0,6-6 0 0,1 0 0 0,11-6 0 0,7-7 0 0,13 0 0 0,18-6 0 0,19 0 1 0,6 6-1 0,1 7 1 0,-13-7 0 0,-32 0-1 0,-6 1-6 0,-6-14-34 0,-6 1-22 0</inkml:trace>
  <inkml:trace contextRef="#ctx0" brushRef="#br0">5330 5402 36 0,'0'0'25'0,"-6"0"-20"0,19 0 3 0,12 0-6 0,25-7-5 0,-7 1-65 0</inkml:trace>
  <inkml:trace contextRef="#ctx0" brushRef="#br0">5643 5326 45 0,'0'0'5'0,"0"0"-4"0,19-12 4 0,12-1 0 0,7-18-3 0,-19 0 3 0,-13-13-4 0,0 0 0 0,-6 0 0 0,6 13-1 0,-6 25 0 0,0-19 0 0,-6 12 0 0,-6 7 0 0,5 6-1 0,-5 19 1 0,-1 12 2 0,7 25 2 0,12-6 1 0,7-12-2 0,-1-7 0 0,1-12-2 0,12-13-10 0,12-18-26 0,-24 6-1 0</inkml:trace>
  <inkml:trace contextRef="#ctx0" brushRef="#br0">5850 5182 33 0,'-7'0'19'0,"1"0"-7"0,19-6-4 0,12 0-4 0,0 6-3 0,-13-6 1 0,1 6-3 0,-1-7-18 0,1 1-7 0,-7 0-1 0</inkml:trace>
  <inkml:trace contextRef="#ctx0" brushRef="#br0">5931 5082 38 0,'0'0'11'0,"-6"-6"9"0,6 6-6 0,0 13-1 0,0 18-4 0,0 0-7 0,0 0 0 0,6-5-15 0,0-8-29 0,0-18 0 0</inkml:trace>
  <inkml:trace contextRef="#ctx0" brushRef="#br0">6150 5070 45 0,'0'-6'15'0,"0"6"-6"0,-6 25 14 0,-1 18-8 0,7-5-9 0,0-13-3 0,7-6-2 0,-1-19-21 0,-12 0-62 0</inkml:trace>
  <inkml:trace contextRef="#ctx0" brushRef="#br0">6569 4769 108 0,'-19'-12'6'0,"26"12"-6"0,-1-6-2 0,6-1-93 0</inkml:trace>
  <inkml:trace contextRef="#ctx0" brushRef="#br0">6882 4337 37 0,'-13'-6'4'0,"-5"-19"1"0,18 6 13 0,0 7 0 0,6 12-7 0,25 12 0 0,13 13-8 0,12 19 0 0,-12 13-2 0,-25-1 0 0,-13-12 0 0,-31-19 0 0,-12 6 0 0,-7-18 1 0,12-13 2 0,14-25 0 0,11-7-3 0,26 1-1 0,19 6-3 0,18 6 0 0,13 7-55 0,-57 12 14 0</inkml:trace>
  <inkml:trace contextRef="#ctx0" brushRef="#br0">7251 4281 64 0,'0'0'0'0,"-6"-6"7"0,12 0 2 0,13-1 1 0,37 7-8 0,13 7 1 0,-13 11-1 0,-18 1 1 0,-32 0-2 0,0 6 1 0,-24 6 0 0,-7 7-1 0,-13 6-1 0,-12-13 1 0,6 0 1 0,13-6-1 0,12-6 1 0,13 0-1 0,6-7 0 0,19-5 0 0,18-1 1 0,7-6-1 0,12 0-1 0,-12 0-2 0,-19 6-22 0,-12-6-58 0</inkml:trace>
  <inkml:trace contextRef="#ctx0" brushRef="#br0">7214 4481 70 0,'-7'-12'16'0,"14"-1"-8"0,43 1 0 0,31-1-9 0,13 13-33 0,-57 0-26 0</inkml:trace>
  <inkml:trace contextRef="#ctx0" brushRef="#br0">7651 4312 35 0,'0'-6'26'0,"-18"-13"-16"0,24-6-8 0,19-6-1 0,-6-6 0 0,-1-1 1 0,-11 0-1 0,-7 1 0 0,0 18 0 0,-13 7-1 0,-6 12 0 0,7 6 2 0,-7 19 1 0,0 25 0 0,19 0-2 0,19 0 1 0,12-6 1 0,13-19-3 0,0-13-33 0,-25-5-20 0</inkml:trace>
  <inkml:trace contextRef="#ctx0" brushRef="#br0">7908 4125 42 0,'0'0'7'0,"-6"-7"5"0,-1 20 5 0,-11 12-6 0,18 19-9 0,0-7-5 0,0-5-31 0,0-26-9 0</inkml:trace>
  <inkml:trace contextRef="#ctx0" brushRef="#br0">7783 4231 33 0,'0'0'5'0,"6"-6"-3"0,38 0 4 0,0 6-2 0,6 0-1 0,-19-13-2 0,-6-12 1 0,-6-13 0 0,-7 20 14 0,-12 18-6 0,-18 31 6 0,5 13-14 0,13 12-25 0,6-31-42 0</inkml:trace>
  <inkml:trace contextRef="#ctx0" brushRef="#br0">6869 4901 33 0,'-31'-6'12'0,"62"-1"-8"0,76-18 8 0,93 0 6 0,56 13-8 0,-18 12-7 0,-63-7 5 0,-62 7 0 0,-69-6-10 0,-57 6-37 0,1 0-11 0</inkml:trace>
  <inkml:trace contextRef="#ctx0" brushRef="#br0">6995 5139 37 0,'0'-7'7'0,"12"-18"3"0,19 13 12 0,-6 12-5 0,13 25-10 0,-7 19-5 0,-12 0 0 0,-13 6-2 0,-12-7 2 0,-25-11-1 0,-7-20 2 0,7-12-1 0,12-31 1 0,25-13-3 0,19 0 2 0,19 13-4 0,12 6-42 0,-31 19-18 0</inkml:trace>
  <inkml:trace contextRef="#ctx0" brushRef="#br0">7351 5070 25 0,'0'-13'36'0,"0"57"4"0,0 19-33 0,0 6-6 0,0-7-12 0,0-12-40 0,-6-44 10 0</inkml:trace>
  <inkml:trace contextRef="#ctx0" brushRef="#br0">7320 5201 60 0,'0'-6'4'0,"44"0"1"0,12-1 6 0,13 7-9 0,-25-12 1 0,-19-13-1 0,-13-6 3 0,-12 12 18 0,0 13-14 0,-12 31-5 0,-1 18-1 0,7 1-2 0,6 0-19 0,0-13-53 0,0-24 37 0</inkml:trace>
  <inkml:trace contextRef="#ctx0" brushRef="#br0">7664 5089 45 0,'0'0'0'0,"0"-7"18"0,6 1-5 0,13-6-2 0,6-1-9 0,6-12 0 0,-6 0 0 0,-12 0-1 0,-7 0 0 0,-12 6 0 0,0-6 0 0,-1 6-1 0,-5 13-1 0,-7 6-1 0,-12 25 4 0,12 13 2 0,13-1-2 0,24 1 0 0,8-19 2 0,17-7-1 0,7-18-4 0,13-19-91 0</inkml:trace>
  <inkml:trace contextRef="#ctx0" brushRef="#br0">8640 4131 37 0,'-6'-13'20'0,"6"13"-9"0,0 38 6 0,0 6-2 0,0-7-9 0,0-12-4 0,0-12-11 0,-7-13-80 0</inkml:trace>
  <inkml:trace contextRef="#ctx0" brushRef="#br0">8571 4031 44 0,'-12'0'1'0,"-20"25"0"0,1 37 4 0,6 14 10 0,13-1-9 0,43 0-4 0,19-19 0 0,25-25 0 0,6-31 1 0,1-31 0 0,-20-25 0 0,-37-19 1 0,-25-32 2 0,-37 7 6 0,-26 44 5 0,-25 49-16 0,-18 51-1 0,37 13-3 0,69 11-105 0</inkml:trace>
  <inkml:trace contextRef="#ctx0" brushRef="#br0">9241 3793 97 0,'0'0'2'0,"-13"-13"0"0,13 13 0 0,0 32 17 0,0 5-5 0,-6 7-8 0,6-6-4 0,0-7 1 0,0-19-2 0,6 1 1 0,13-7 0 0,31-6-1 0,37 0 0 0,39-6-2 0,5 6 2 0,0 0-1 0,-24 6 1 0,-26-6-1 0,-43-12 4 0,-38-20 1 0,-25-30-2 0,0 24 1 0,18 26-3 0,1 18-2 0,6 19 0 0,13 6-8 0,-13 7-107 0</inkml:trace>
  <inkml:trace contextRef="#ctx0" brushRef="#br0">9597 4231 98 0,'-6'-25'8'0,"18"19"1"0,20 0 15 0,-1 18-8 0,0 7-11 0,-24 12-3 0,-14-6 1 0,-37 6 0 0,7-6 0 0,12-6-3 0,12-6 2 0,20-7 3 0,24-6 4 0,31 0-6 0,1-6-2 0,-7 6-62 0,-43 0-29 0</inkml:trace>
  <inkml:trace contextRef="#ctx0" brushRef="#br0">9672 4162 53 0,'-31'-12'2'0,"-25"12"10"0,-1 18 12 0,-5 26-13 0,30 19-7 0,39 18-4 0,43 1 1 0,31-20-1 0,13-37 2 0,0-25 1 0,-7-56 2 0,-30-38 0 0,-26-50-1 0,-56 56 2 0,-56 70-3 0,-26 11-4 0,-18 57-33 0,56-12-55 0</inkml:trace>
  <inkml:trace contextRef="#ctx0" brushRef="#br0">1602 4613 121 0,'0'0'0'0,"-13"0"13"0,7 75 0 0,6 19-8 0,0-25-4 0,19-25-10 0,-7-32-49 0,-12-18-13 0</inkml:trace>
  <inkml:trace contextRef="#ctx0" brushRef="#br0">1495 4525 64 0,'0'0'0'0,"-87"57"38"0,24 55-22 0,32-18-2 0,56 69-11 0,75-69-1 0,50-63-1 0,-19-56-2 0,-30-63-1 0,-64-81-4 0,-68-37 4 0,-69 74 20 0,-44 107-11 0,-44 107-6 0,51 18-11 0,-14 75-99 0</inkml:trace>
  <inkml:trace contextRef="#ctx0" brushRef="#br0">5362 5796 22 0,'0'0'14'0,"-7"0"-3"0,7-6-4 0,-6 6-2 0,6 0-2 0,0 0 3 0,0 6-2 0,-6-6-2 0,12 0 3 0,0 0-2 0,1 0-1 0,18-6 0 0,12-1-2 0,13 1 1 0,7 0 0 0,5 6-1 0,-6-6 1 0,-12 6 1 0,0-7 1 0,0 7-2 0,0-6 0 0,-1 6-1 0,-18 0 1 0,7-6-1 0,-7 6 1 0,0 6-1 0,-13-6 5 0,-12 6 5 0,7-6-4 0,-7 0-5 0,6 7 1 0,0-1 0 0,-6-6 4 0,0 0-2 0,0 0 0 0,0 6-2 0,6-12 0 0,1 6-5 0,5-6-59 0,-12 6 11 0</inkml:trace>
  <inkml:trace contextRef="#ctx0" brushRef="#br0">1714 6547 40 0,'-19'-19'12'0,"13"7"-2"0,0-1 4 0,6 7 1 0,6-7-3 0,19 13-3 0,7 0-2 0,-1 7-4 0,-6 5-2 0,-13 7 0 0,-5 0 2 0,-20-7 1 0,-6 20-1 0,1-7-2 0,5 0-1 0,1-7 1 0,5-5-1 0,1-1 1 0,6-5-1 0,0-1 1 0,19-6 0 0,12-13 0 0,13 13-1 0,-7 0 1 0,-12 0-1 0,-12 7 0 0,-13-7-16 0,0-7-29 0,0-5-21 0</inkml:trace>
  <inkml:trace contextRef="#ctx0" brushRef="#br0">1683 6328 37 0,'-38'-6'5'0,"-12"-7"2"0,0 13 12 0,-6 13-9 0,-13 24 0 0,19 13-6 0,19 13-2 0,18 12 2 0,13 13-1 0,32-1-1 0,18-18-1 0,18-6-1 0,14-19 0 0,18-19 1 0,19-25 0 0,0-25 5 0,-13-13-3 0,-31-12 0 0,-31-13-1 0,-25-6-2 0,-19-12-1 0,-32 0-1 0,-18-13 3 0,0 6 1 0,-6 38-3 0,-19 38 0 0,-13 18 2 0,-18 19 0 0,18 19 0 0,26 6-20 0,31-13-57 0</inkml:trace>
  <inkml:trace contextRef="#ctx0" brushRef="#br0">4855 5852 43 0,'0'0'0'0,"-13"-6"18"0,7 6-4 0,-6-6 7 0,12 6-7 0,-7 0-5 0,32-7-4 0,38 1 1 0,43-6-3 0,26-1 1 0,12 7-3 0,12-7 2 0,7 13-3 0,-19 0 3 0,-32 0-2 0,-43 0 2 0,-31 7-2 0,-32-7 2 0,-31 0 5 0,-57 6-8 0,-55 0 0 0,-32 7 2 0,-19-1 0 0,19 1-1 0,19-7 1 0,31-6-1 0,50 0-1 0,44 0 0 0,25 0 0 0,32-6 1 0,43 6-1 0,56-7 0 0,44-5-1 0,19-1 1 0,13 13-2 0,-26 0 2 0,-31 0 1 0,-50 0-3 0,-68 7 3 0,-51-7 1 0,-50 6 0 0,-62 0-1 0,-32-6 0 0,-18 6 0 0,-1 1 1 0,19 5-1 0,26-5 1 0,56-1-2 0,62-6 1 0,44-6-2 0,75-13 2 0,69-6-4 0,31 6 3 0,-12 6-2 0,-38 7 2 0,-50 6 1 0,-56-6-1 0,-32 0 3 0,-5-1 3 0,-7 1-4 0,0-6-2 0,0 5-24 0,18 7-118 0</inkml:trace>
  <inkml:trace contextRef="#ctx0" brushRef="#br0">6919 4832 61 0,'-37'0'13'0,"-1"0"-8"0,13 0 11 0,19 0 6 0,12 0-13 0,63-6 2 0,63-13-6 0,36 6-1 0,14 1-3 0,-7 6 1 0,-25 6 1 0,-43 6-3 0,-45-6 1 0,-49 0 3 0,-32-6-1 0,-56-1-2 0,-50 1-1 0,-44 19 0 0,-6-1 2 0,-1 7-1 0,33-7 0 0,49-12 2 0,44 0-2 0,37 7-1 0,32-7 1 0,43-13-1 0,70-6 1 0,62 1 1 0,31-1-4 0,-12 13 2 0,-44-1 0 0,-69 14 1 0,-63-1-1 0,-49-6 2 0,-76 6-2 0,-68-6 1 0,-38 0 0 0,6 0 0 0,0 6 1 0,32 1-2 0,43-1 3 0,51 0-2 0,49 0-1 0,57-6 0 0,94-12-4 0,87-13 5 0,32 6-4 0,-32 7 5 0,-63 5 1 0,-80 1 1 0,-57 0-3 0,-25 0 3 0,-13-1-19 0,-43-5-55 0,12-1-27 0</inkml:trace>
  <inkml:trace contextRef="#ctx0" brushRef="#br0">11236 5477 47 0,'-12'-13'11'0,"6"13"2"0,6 0 0 0,18-6-4 0,32 0 0 0,32-1-2 0,-1 1-1 0,0 6-1 0,-24 0-2 0,-20 0-1 0,-24 0-1 0,-7 0 4 0,-6 0-1 0,-19 0-4 0,-6 19 1 0,-12 18-2 0,-7 7 0 0,-6 6 0 0,0 0 2 0,12-6-1 0,7-19 0 0,18-12 1 0,13-13-2 0,7 0 1 0,30 6 1 0,20 13-1 0,11 0 1 0,-18-1-2 0,-25-5 0 0,-12-7-17 0,-7-12-53 0,-6 6 36 0</inkml:trace>
  <inkml:trace contextRef="#ctx0" brushRef="#br0">11243 5646 40 0,'-13'-7'24'0,"32"1"-9"0,31 0 10 0,37-19-20 0,20 6-23 0,-38 0-61 0</inkml:trace>
  <inkml:trace contextRef="#ctx0" brushRef="#br0">11787 5433 59 0,'0'-6'12'0,"19"-13"-10"0,18-6 1 0,1-19 4 0,-13 0-5 0,0-6-2 0,-13 0 2 0,-12 0-1 0,-6 19-1 0,0 12 2 0,-7 19 0 0,1 12 0 0,-1 26 6 0,1 31 2 0,12 6-6 0,6-13-2 0,25-24 0 0,13-25 0 0,-6-13-15 0,-1-25-44 0,-37 18 20 0</inkml:trace>
  <inkml:trace contextRef="#ctx0" brushRef="#br0">12087 5264 82 0,'0'0'7'0,"-12"-6"14"0,24-1-16 0,13 7 6 0,0-6-7 0,13 6-3 0,-1-12 0 0,-12 12-6 0,-6-7-34 0,-6 1-33 0</inkml:trace>
  <inkml:trace contextRef="#ctx0" brushRef="#br0">12175 5164 30 0,'0'0'0'0,"0"-13"19"0,12 13-4 0,-12 13 14 0,0 24-12 0,0 1-11 0,0-1-5 0,0-5-12 0,7-7-46 0,-7-25 27 0</inkml:trace>
  <inkml:trace contextRef="#ctx0" brushRef="#br0">12438 5082 56 0,'-7'-6'13'0,"7"0"-4"0,-6 25 15 0,-7 37-5 0,13 7-12 0,0-13-4 0,0-13-1 0,0-24 1 0,7-13-9 0,-7-13-105 0</inkml:trace>
  <inkml:trace contextRef="#ctx0" brushRef="#br0">12619 5495 52 0,'-13'-6'3'0,"7"6"8"0,6-6 5 0,31-7-3 0,32 7-6 0,6 0-5 0,-13 6-1 0,-18 0-1 0,-13-6 0 0,-19 6-16 0,0-7-25 0</inkml:trace>
  <inkml:trace contextRef="#ctx0" brushRef="#br0">12619 5583 44 0,'-6'0'8'0,"-7"13"0"0,32-13 12 0,31-7-1 0,31 1-9 0,1 0-1 0,-45 6-5 0,-24 0-2 0,-13 0-30 0,-13 0-52 0</inkml:trace>
  <inkml:trace contextRef="#ctx0" brushRef="#br0">13251 5245 17 0,'0'-6'4'0,"0"-7"-4"0,0 13 6 0,0-6 3 0,0 0 1 0,0 6-1 0,0 0-5 0,6 6-1 0,-6 19 4 0,0 19 5 0,0 18-3 0,-6 1-5 0,0-13-2 0,6-19-1 0,0-5 0 0,0-8-1 0,0-18-9 0,0-6-20 0,0-6-27 0</inkml:trace>
  <inkml:trace contextRef="#ctx0" brushRef="#br0">13213 5420 40 0,'0'0'0'0,"-25"-6"16"0,32-6-15 0,5 5 9 0,19 7-2 0,19 0-6 0,0 0-2 0,0 0 0 0,-12-6 0 0,-7-13 0 0,-6-6 2 0,-12-12-1 0,-1 5 2 0,-12 14 3 0,0 18 0 0,-6 43 5 0,-6 14-3 0,-1-7-4 0,7-6-3 0,6-13-5 0,0-19-27 0,0-5-34 0,0-7 47 0</inkml:trace>
  <inkml:trace contextRef="#ctx0" brushRef="#br0">13551 5145 48 0,'0'0'5'0,"0"-6"-4"0,13-1 7 0,-1 1 2 0,-6-6-7 0,19-7-1 0,0 0-2 0,0 0 0 0,-6-6 1 0,-12-19-1 0,-14 26 0 0,-5-1 0 0,-7 13 1 0,0 12 1 0,0 13 1 0,7 24 1 0,6 8-2 0,12-8-1 0,6-18 1 0,7-12 0 0,12-13 0 0,7-13-26 0,-13 7-42 0</inkml:trace>
  <inkml:trace contextRef="#ctx0" brushRef="#br0">13889 5195 46 0,'0'-19'14'0,"6"7"-9"0,0-1 5 0,-6 7 14 0,0 6-10 0,0 31 6 0,-12 26-8 0,6 5-7 0,6 1-5 0,0-19 1 0,0-19 0 0,0-7 0 0,0-18 3 0,12-18-2 0,13-14-2 0,0-5 0 0,-12 5 0 0,6 26 0 0,-7 19-1 0,7 18 1 0,0 0 0 0,12-12 1 0,6-13 0 0,-5-12 0 0,-1-25 4 0,-12-26-1 0,-13-24 5 0,-6 31 5 0,-6 31-12 0,0 13-11 0,-7 6-42 0</inkml:trace>
  <inkml:trace contextRef="#ctx0" brushRef="#br0">14358 4907 62 0,'0'-6'4'0,"6"-7"-2"0,7 1 13 0,-13 6 14 0,0 6-11 0,-6 18-10 0,-1 26 4 0,1 0-4 0,0-13-1 0,6-6-3 0,0-12-3 0,12-7 1 0,7-6-5 0,6-6-26 0,-6 6-22 0,-13 0-20 0</inkml:trace>
  <inkml:trace contextRef="#ctx0" brushRef="#br0">14346 5039 44 0,'-13'0'18'0,"1"6"-5"0,12-6 2 0,0-13-6 0,12-6-7 0,13-12-1 0,6 0 1 0,-5-19 0 0,-14 0-2 0,-6 12 0 0,-6 7 0 0,-18 18 1 0,5 13-2 0,-6 7 1 0,0 30 1 0,1 26 3 0,5 12-3 0,13-13 1 0,13-18 1 0,5-25 2 0,1-6 0 0,13-13-19 0,-1-7-76 0</inkml:trace>
  <inkml:trace contextRef="#ctx0" brushRef="#br0">14540 4988 74 0,'-13'0'23'0,"19"-6"-12"0,13 6 4 0,6-12-4 0,6 12-6 0,7-7-4 0,-26 7-37 0,-5-12-45 0</inkml:trace>
  <inkml:trace contextRef="#ctx0" brushRef="#br0">14621 4882 74 0,'0'0'0'0,"-19"0"35"0,13 38-30 0,6-1 7 0,-6 1-9 0,6-7-18 0,6-12-72 0</inkml:trace>
  <inkml:trace contextRef="#ctx0" brushRef="#br0">14765 4857 102 0,'0'-6'3'0,"12"31"15"0,-5 25 6 0,-7-6-16 0,0-13-17 0,6 0-120 0</inkml:trace>
  <inkml:trace contextRef="#ctx0" brushRef="#br0">14784 5339 60 0,'0'0'0'0,"-7"-13"38"0,20 1-14 0,6 6-9 0,18-7-5 0,13 1-6 0,0 12-4 0,-6-7-26 0,-13 7-35 0,-31-6 20 0</inkml:trace>
  <inkml:trace contextRef="#ctx0" brushRef="#br0">14953 5164 82 0,'-7'-7'22'0,"-11"7"-13"0,11 32 8 0,7 24-5 0,-6-6-9 0,6-6-30 0,0-19-58 0</inkml:trace>
  <inkml:trace contextRef="#ctx0" brushRef="#br0">15228 5032 87 0,'0'-6'27'0,"-6"-19"-1"0,6 19-23 0,0 18 15 0,-7 38-6 0,1 19-6 0,6 6-6 0,0-18 2 0,-6-20-1 0,0-31 4 0,12-6-9 0,6-37-16 0,13 18-12 0,0 19 14 0,7 13 13 0,-1 12 9 0,-19 0 26 0,-18 0-5 0,-25-19-6 0,-19-19-10 0,25-5-12 0,6 5-47 0,7 7-63 0</inkml:trace>
  <inkml:trace contextRef="#ctx0" brushRef="#br0">15353 4938 110 0,'0'0'0'0,"-13"-6"41"0,7-6-44 0,12 5 1 0,19 1 0 0,0-6-3 0,1-13-3 0,-8-7 6 0,-5 1-1 0,-1-7 1 0,-12 13-2 0,0 7 4 0,-6 5 6 0,-6 13 5 0,-13 25-7 0,12 19 0 0,7 0-2 0,12 6-4 0,19-13-10 0,0-12-66 0,-19-25 39 0</inkml:trace>
  <inkml:trace contextRef="#ctx0" brushRef="#br0">15553 4863 87 0,'0'0'7'0,"0"0"0"0,6-6 3 0,13 6-10 0,6-6-2 0,13-1-28 0,-7 1 0 0,-18 0-14 0</inkml:trace>
  <inkml:trace contextRef="#ctx0" brushRef="#br0">15641 4757 41 0,'0'0'8'0,"-7"0"23"0,-5 6-9 0,6 13-2 0,-1 25-18 0,7-7-21 0,13 1-80 0</inkml:trace>
  <inkml:trace contextRef="#ctx0" brushRef="#br0">15785 4726 87 0,'0'0'21'0,"0"-7"-7"0,0 20 14 0,0 18-16 0,0 19-9 0,0 0-12 0,0-12-106 0,0-32 82 0</inkml:trace>
  <inkml:trace contextRef="#ctx0" brushRef="#br0">13507 5151 46 0,'0'0'6'0,"-6"0"3"0,12 0-6 0,1-6 11 0,5 0-5 0,7-7-3 0,6 1-2 0,-6-7-1 0,6-6 0 0,0 6-2 0,-7-6 0 0,-5 0 0 0,0 6 1 0,-7-6 1 0,0 0 0 0,0 0-1 0,-6 6-2 0,-6 7 1 0,0-7 0 0,0 13 0 0,6-1 0 0,-7 7-1 0,1 7 0 0,-13 5 0 0,0 13 1 0,7 0 0 0,-1 13-1 0,7-1 0 0,0-5 0 0,6-1 2 0,0 0 1 0,0 1-1 0,6-1-1 0,13-6 2 0,-13-6-1 0,0-13-1 0,7 0 2 0,-1-12 0 0,1 0-1 0,0-7-2 0,-1 13-1 0,-6-6 3 0,-6 0 4 0,0 6-4 0,0 0-5 0,0 0-50 0,0 0-16 0</inkml:trace>
  <inkml:trace contextRef="#ctx0" brushRef="#br0">10586 5364 29 0,'-13'-25'31'0,"7"0"-16"0,6 6-6 0,12 7 4 0,20 5-1 0,11 26-3 0,8 37-4 0,-8 13-2 0,-11 13 0 0,-7-7-1 0,-25-6-1 0,-13-7 1 0,-18-24 0 0,-7-19 1 0,7-26 1 0,0-24-1 0,12-13-1 0,13 7-1 0,24-1-2 0,20 13 0 0,-7 6-18 0,1 13-30 0,-14 12-14 0</inkml:trace>
  <inkml:trace contextRef="#ctx0" brushRef="#br0">10360 6071 76 0,'-12'0'1'0,"-44"13"-1"0,43-1-4 0,7-12 10 0,37 7 1 0,57-14-4 0,74-18 4 0,64 7-5 0,18 11 0 0,6-11 0 0,-12 11 2 0,-13 1-2 0,-44 6 1 0,-49 0 0 0,-64 0 0 0,-49 0-2 0,-38 0-26 0,-37 6-59 0</inkml:trace>
  <inkml:trace contextRef="#ctx0" brushRef="#br0">10830 6366 36 0,'0'-7'13'0,"-7"-24"-8"0,26 6 5 0,0 6 8 0,-7 13-4 0,13 0-4 0,7 12-4 0,12 6-3 0,-1 26-2 0,1 18 1 0,-13 1-2 0,-6-1 0 0,-18 0 0 0,-20-6 1 0,-18-6 0 0,-7-19 1 0,1-19 1 0,6-24 0 0,12-14-2 0,6-5 1 0,13 6-1 0,13-7 2 0,31 0-2 0,6 13-4 0,0 7-34 0,-19 11-54 0</inkml:trace>
  <inkml:trace contextRef="#ctx0" brushRef="#br0">11418 6278 56 0,'0'0'0'0,"0"-25"20"0,6 19-6 0,0-1 10 0,-6 32-13 0,0 32-4 0,13 24-5 0,-1-12 0 0,-5-19-5 0,-1-12-27 0,-12-20-16 0,-1-11-4 0</inkml:trace>
  <inkml:trace contextRef="#ctx0" brushRef="#br0">11380 6472 69 0,'0'0'0'0,"-12"-19"3"0,30 7-4 0,7 5 3 0,-6 1 5 0,31 6-4 0,0 0-2 0,0-12-1 0,0-7-4 0,-18 0-5 0,-7 0 7 0,-19-6 3 0,-6 6 4 0,0-12 2 0,6 0-4 0,-6 18 0 0,7 20 10 0,-7 36 6 0,-7 33-14 0,14-8-4 0,-1-18-12 0,6-12-50 0,-12-32 12 0</inkml:trace>
  <inkml:trace contextRef="#ctx0" brushRef="#br0">11931 6309 57 0,'-7'-6'20'0,"14"-7"-15"0,5 1 13 0,7-7-12 0,0 0-5 0,0-6 1 0,-7-6-1 0,-12 0 0 0,0-1 0 0,-6 7 0 0,-7 7-1 0,1 18 2 0,-13 0 0 0,6 18 0 0,0 14 1 0,7 24-1 0,12 7-2 0,18-13 2 0,8-7-3 0,11-24 3 0,-6-12 3 0,7-20-7 0,-13-6-70 0,-19 19 29 0</inkml:trace>
  <inkml:trace contextRef="#ctx0" brushRef="#br0">13007 6854 34 0,'0'0'7'0,"-19"-7"11"0,13 7 2 0,6 0-8 0,25 0-7 0,25 0-1 0,0 0-2 0,-6 0 0 0,-19-6-2 0,-6 6-16 0,-7-6-20 0,-12 6-12 0</inkml:trace>
  <inkml:trace contextRef="#ctx0" brushRef="#br0">12969 6985 34 0,'-18'0'15'0,"5"13"-9"0,19-13 10 0,32 0-3 0,12 0-1 0,6 0-3 0,-18 0-2 0,-20 6-3 0,-18-6-1 0,7-6-9 0,-14 6-52 0,-5 6 9 0</inkml:trace>
  <inkml:trace contextRef="#ctx0" brushRef="#br0">12969 5633 48 0,'0'-6'3'0,"0"0"1"0,19 6 3 0,-13 0 2 0,1 6 8 0,-7 13-9 0,6 12-4 0,0 38-2 0,0-32-2 0,-6-5 0 0,-6-14 1 0,6 1-1 0,0 0 0 0,-6-6 1 0,12-1-2 0,7-6 1 0,5-6 0 0,7 7 1 0,19-7-2 0,6 0 1 0,7-7-1 0,18 7 1 0,6-6-2 0,13 0-2 0,12 0 5 0,7-7-1 0,12 1 0 0,13 5 1 0,5-5 1 0,14 5-3 0,-7 1 5 0,6-6-3 0,7 5 1 0,-50 1 0 0,24-6 0 0,-5-1-4 0,-20 1 6 0,-43-1-13 0,25 7-3 0,12 0 6 0,-6-7 6 0,-24 13 2 0,-20-6-1 0,-6 6-5 0,0 0 6 0,6-6 0 0,-6-1 8 0,-25-5 2 0,-6-1-8 0,-6-12-2 0,-7 0-1 0,-6-6 0 0,-13 0 14 0,1-1-3 0,-1 14-1 0,7 5-14 0,0 19 5 0,0 26-7 0,-1 11-111 0</inkml:trace>
  <inkml:trace contextRef="#ctx0" brushRef="#br0">13407 6835 13 0,'0'-6'5'0,"-6"-13"15"0,12 6-6 0,0-5 2 0,-6 11-6 0,7 7-5 0,-1 25 6 0,-6 38-6 0,0 6-3 0,0-7 1 0,0-5-2 0,0-20-1 0,0-24 1 0,0-13 3 0,6-25 0 0,13-19-2 0,0-12-1 0,0 12 0 0,-1 19-2 0,-5 19 0 0,-1 31 0 0,7 12 0 0,6 7 0 0,-6-13 1 0,0-24 1 0,-1-20 5 0,1-31 0 0,-6-31-2 0,-7-6-2 0,0 31 0 0,1 31-3 0,-1 6-38 0,13 13-50 0</inkml:trace>
  <inkml:trace contextRef="#ctx0" brushRef="#br0">13801 6729 49 0,'0'0'0'0,"0"-7"4"0,7-11 2 0,18-8 5 0,56-49-4 0,-56 19-5 0,-12 6 0 0,-13 12-2 0,-13 13 5 0,-6 25 0 0,0 19-2 0,1 25-1 0,5 12-2 0,7 7 0 0,12-13 0 0,7-19 1 0,5-18 1 0,14-7-16 0,12-25-66 0</inkml:trace>
  <inkml:trace contextRef="#ctx0" brushRef="#br0">14052 6616 27 0,'-13'0'20'0,"19"-6"-7"0,13-1 7 0,12-5-12 0,1 12-4 0,-1 0-3 0,0-6-2 0,-6 6-27 0,-12 0-33 0</inkml:trace>
  <inkml:trace contextRef="#ctx0" brushRef="#br0">14164 6503 17 0,'0'0'0'0,"-6"-12"33"0,6 12-19 0,-6 25 9 0,-1 19-13 0,7-1-5 0,0-5-4 0,7-7-7 0,-1-12-41 0,0-13 1 0</inkml:trace>
  <inkml:trace contextRef="#ctx0" brushRef="#br0">14383 6466 33 0,'0'-7'7'0,"0"1"9"0,6 25 13 0,-6 25-14 0,-6 18-12 0,6-12-2 0,0-12-2 0,0-13-34 0,-6-6-31 0</inkml:trace>
  <inkml:trace contextRef="#ctx0" brushRef="#br0">14508 6578 59 0,'-6'-12'17'0,"6"6"-12"0,13-1-77 0</inkml:trace>
  <inkml:trace contextRef="#ctx0" brushRef="#br0">2790 6672 9 0,'0'0'0'0,"7"-25"22"0,-1 0-4 0,0 6-4 0,0 7 0 0,-6 12-5 0,7 19 3 0,-7 43-1 0,0 13-2 0,-7 7-5 0,7-7-3 0,0-19 0 0,7-25 0 0,-1-18 1 0,6-32 4 0,1-37-6 0,12-7-1 0,-6 7 1 0,-13 25-1 0,6 24-1 0,7 26 1 0,6 31 0 0,7 13-1 0,5-7 2 0,-12-25 0 0,-6-24 2 0,6-39 1 0,-6-36-1 0,-7-45 0 0,7 38-1 0,-19 37-2 0,12 26-52 0,1 12-23 0</inkml:trace>
  <inkml:trace contextRef="#ctx0" brushRef="#br0">3310 6666 47 0,'-7'0'9'0,"14"-13"6"0,18-5-4 0,18-1-8 0,39-56 4 0,-51 0-3 0,-6 0-1 0,-19 6-1 0,-12 37-3 0,-13 20 3 0,-6 31 1 0,0 31 3 0,0 31-5 0,19-6 0 0,25-12 1 0,12-32 2 0,19-25-12 0,-6-18-50 0,-38 6 29 0</inkml:trace>
  <inkml:trace contextRef="#ctx0" brushRef="#br0">3610 6472 35 0,'-13'-6'21'0,"7"-1"13"0,6 1-11 0,13 0-18 0,18 0 0 0,13-1-3 0,-1 1 0 0,-5 0 0 0,-13 0-12 0,-12-1-38 0,-7 7-5 0</inkml:trace>
  <inkml:trace contextRef="#ctx0" brushRef="#br0">3735 6297 37 0,'0'0'18'0,"0"0"5"0,-6 18 5 0,-1 26-15 0,7 6-6 0,0-6-7 0,0-6-6 0,7-13-43 0,-1-13-10 0</inkml:trace>
  <inkml:trace contextRef="#ctx0" brushRef="#br0">3935 6322 42 0,'0'-7'30'0,"0"14"1"0,-12 30-8 0,5 13-13 0,7-6-6 0,0-13-3 0,0-6 1 0,0-18-10 0,0-7-103 0</inkml:trace>
  <inkml:trace contextRef="#ctx0" brushRef="#br0">4799 5708 12 0,'0'-6'7'0,"-7"-13"-1"0,7 7 3 0,0 5-2 0,-6-5 6 0,0 12 1 0,6-6-5 0,0 24-3 0,12 20 0 0,1 12-3 0,-1-6-2 0,-5-13 0 0,-7-6 1 0,0-12-2 0,0-7 1 0,0 0-1 0,6-6 3 0,0 0-2 0,0-6 0 0,19 0-1 0,0 0 1 0,13-7-1 0,6 7 2 0,0-1-3 0,12 7 2 0,0-6-1 0,-6 6 0 0,7 6 0 0,-1-6 1 0,0 0-1 0,7 0 1 0,-1 0-1 0,13 0 0 0,-6-6-1 0,6 0 2 0,-12 0 0 0,6-1 0 0,-7 7 0 0,-12-6-1 0,0 0 0 0,-18 6 1 0,-1-6-1 0,-6 6 0 0,0-7 0 0,-13 7 0 0,13 0 1 0,0-6-1 0,-6 0 1 0,0 0-1 0,-6 6 0 0,-7-7 3 0,-6-5 0 0,0-7-2 0,0 0 0 0,0-6-1 0,0 0 1 0,0 0 0 0,-6 13 0 0,6 5 0 0,0 7-2 0,0 13 2 0,0-1-1 0,0 13 1 0,0-6-1 0,0 0 0 0,0-13 0 0,0-6 3 0,-7-12-1 0,-5-13 0 0,12 12-2 0,0 13-1 0,0 6 0 0,0 20 1 0,-7-14 1 0,-5 1-12 0,6-7-81 0</inkml:trace>
  <inkml:trace contextRef="#ctx0" brushRef="#br0">4505 6910 71 0,'-13'-6'29'0,"1"0"5"0,12-1 0 0,25 1-22 0,31-6-5 0,13 12-4 0,-13 0-2 0,-18 0-10 0,-13 0-52 0,-19 0-34 0</inkml:trace>
  <inkml:trace contextRef="#ctx0" brushRef="#br0">4523 6910 25 0,'0'0'12'0,"7"0"12"0,-7-19-4 0,0-6 2 0,0 13-6 0,6 12-7 0,0 31 6 0,0 0-11 0,-6-18 2 0,-6-7 5 0,0-25-4 0,0-24-4 0,31-1-2 0,18 19-1 0,-5 18-1 0,-7 20 0 0,-25 6 2 0,-12-13 7 0,-13 0-2 0,13-25-1 0,25-12-5 0,18 25-28 0,-18 12-97 0</inkml:trace>
  <inkml:trace contextRef="#ctx0" brushRef="#br0">2778 6854 34 0,'-6'-13'19'0,"-1"-6"-1"0,14-12-3 0,30-6-4 0,19 12 1 0,-6 18 1 0,-6 51-1 0,-19 19-4 0,-25-1-3 0,-31 1 1 0,-19-13-2 0,6-19-1 0,13-37 5 0,18-44-5 0,7-38-3 0,56-24 0 0,44 18-2 0,25 19 0 0,-7 50 2 0,-18 31-1 0,-44 31 1 0,-37 13 1 0,-38-6 2 0,-50 6-1 0,6-37 0 0,31-32 1 0,32-56-3 0,69-31-2 0,87 5 0 0,31 33 6 0,-24 61-1 0,-45 32-4 0,-62 32-2 0,-50-1 5 0,-68-12-1 0,-26-7 0 0,37-24 3 0,45-51-2 0,56-49-2 0,43 5 0 0,7 39 0 0,-19 36 1 0,-37 32-1 0,-26 0 2 0,-12-6-4 0,-6-6-137 0</inkml:trace>
  <inkml:trace contextRef="#ctx0" brushRef="#br0">4836 6741 72 0,'0'0'0'0,"-12"-6"40"0,5 6-1 0,7 0-20 0,0 6-10 0,32-6 1 0,18 6-3 0,12-6-2 0,-18 0-1 0,-25 0-1 0,-7-6-1 0,1-6-2 0,-7 12-27 0,0 0-49 0,-6 0-7 0</inkml:trace>
  <inkml:trace contextRef="#ctx0" brushRef="#br0">4855 6873 70 0,'-6'0'15'0,"-19"0"18"0,25 0 4 0,12 0-22 0,38 0-1 0,6-7-5 0,-5 7-2 0,-33 0 0 0,-11-6-1 0,-7 0-7 0,6 6-59 0,-6 0-51 0</inkml:trace>
  <inkml:trace contextRef="#ctx0" brushRef="#br0">5787 6622 54 0,'31'-44'28'0,"-12"19"5"0,-13-6-13 0,-6 0-5 0,-6 12-4 0,-13 0-2 0,-12 19-3 0,-13 19-5 0,7 12 2 0,12 7-2 0,18-1 0 0,20 7-1 0,37 6 0 0,0 7 0 0,-6-1-1 0,-25 0 1 0,-19-6 1 0,-19-12 1 0,-19-13 2 0,1-13 1 0,6-30-1 0,12-14-1 0,12 1 0 0,20-7-2 0,25 1-1 0,18-7-48 0,-25 32-67 0</inkml:trace>
  <inkml:trace contextRef="#ctx0" brushRef="#br0">5918 6422 94 0,'0'0'12'0,"0"0"-1"0,13-13 18 0,25-12-20 0,-1-6-4 0,-6-13-1 0,-6 0-3 0,-6-6 1 0,-13 13 0 0,-6 5-1 0,-12 7 0 0,-1 13-1 0,-5 12 0 0,-1 12 1 0,-6 32 0 0,12 19-1 0,7-1 0 0,12-5 1 0,19-13-2 0,7-26 3 0,5-11-1 0,-6-14 4 0,-6-5-7 0,-6-1-41 0,-6 1-56 0</inkml:trace>
  <inkml:trace contextRef="#ctx0" brushRef="#br0">6187 6334 79 0,'-6'-6'14'0,"-6"0"16"0,5-1 7 0,7 7-26 0,13 0-2 0,25-6-5 0,-7 0-3 0,6 0 1 0,-12 6-7 0,0 0-39 0,-12 0-70 0</inkml:trace>
  <inkml:trace contextRef="#ctx0" brushRef="#br0">6300 6184 71 0,'-6'-13'25'0,"0"7"8"0,6 19-7 0,0 31-9 0,0-1-8 0,0-5-5 0,0-7-2 0,6-6-25 0,0-12-44 0,0-13-1 0</inkml:trace>
  <inkml:trace contextRef="#ctx0" brushRef="#br0">6544 6059 117 0,'0'-6'11'0,"0"31"25"0,-12 31-18 0,5 13-13 0,7-13-3 0,0-12-9 0,7-7-56 0,-7-18-23 0</inkml:trace>
  <inkml:trace contextRef="#ctx0" brushRef="#br0">6738 6384 111 0,'0'0'0'0,"0"-6"33"0,0-6-17 0,0 5-125 0</inkml:trace>
  <inkml:trace contextRef="#ctx0" brushRef="#br0">6901 6879 109 0,'0'0'22'0,"-7"-6"-17"0,14-1 33 0,-1 1-31 0,-6 0-13 0</inkml:trace>
  <inkml:trace contextRef="#ctx0" brushRef="#br0">7257 6509 57 0,'0'-18'18'0,"7"-7"7"0,-1 0 1 0,0 6-1 0,0 13-8 0,-12 18-13 0,0 51 1 0,-7 31 1 0,7 6-4 0,0-13-1 0,12-24 0 0,0-25 1 0,1-26 1 0,24-31 4 0,6-37-4 0,7-13-3 0,-13 13 1 0,-12 37-1 0,0 31-3 0,12 39 2 0,1 5 0 0,-7-12 1 0,6-26 0 0,-12-30 3 0,6-32 0 0,0-37-1 0,-7-38 0 0,-11 31-1 0,-20 57-1 0,1 25 0 0,-1 18-26 0,19 13-66 0,-6-19 38 0</inkml:trace>
  <inkml:trace contextRef="#ctx0" brushRef="#br0">7739 6384 58 0,'-6'0'31'0,"0"7"-18"0,6-7 15 0,25-7-18 0,0-11 1 0,0-8-7 0,-7-11-2 0,1-1 2 0,-13 1-4 0,7-1 2 0,-13 13-2 0,0 13 1 0,-6 12-3 0,-7 12 5 0,-6 20-2 0,-6 18-1 0,19 6 2 0,6-6-4 0,13-12 3 0,5-13 1 0,7-19 4 0,13-6-24 0,-1-13-114 0</inkml:trace>
  <inkml:trace contextRef="#ctx0" brushRef="#br0">8021 6328 66 0,'-7'0'21'0,"1"0"6"0,12-6-8 0,26-1-4 0,-1 1-4 0,0 0-6 0,0 0-4 0,-6-1-3 0,-12 1-42 0,-1 6-46 0</inkml:trace>
  <inkml:trace contextRef="#ctx0" brushRef="#br0">8102 6165 48 0,'0'0'44'0,"-6"6"-13"0,-7 38 4 0,7 6-24 0,0-12-8 0,12-1-4 0,0-5-50 0,-6-20-34 0</inkml:trace>
  <inkml:trace contextRef="#ctx0" brushRef="#br0">8408 6115 85 0,'0'-12'23'0,"-6"18"2"0,-6 38 7 0,-1 25-22 0,7-13-2 0,6-19-4 0,0-12-1 0,6-18 1 0,-6-7 2 0,13-25-40 0,-7 18-85 0</inkml:trace>
  <inkml:trace contextRef="#ctx0" brushRef="#br1">6400 2228 41 0,'0'0'0'0,"0"-6"5"0,-12-19 16 0,12 0 9 0,0 18-4 0,0 7-13 0,-7 32-3 0,-5 12-4 0,12 6 1 0,0-7-2 0,6-5-3 0,0-7 0 0,1 1-1 0,-7-14 0 0,0 1 0 0,0 0 0 0,0-7-1 0,0 1 1 0,0-7-1 0,0 1 1 0,0-7 1 0,6 0 0 0,0 6-3 0,0 0 2 0,7 0 0 0,18-6-1 0,1 7 3 0,-1-1-4 0,13 0 1 0,12-6 1 0,0 6 1 0,13 1-2 0,-13-7 4 0,1 0-1 0,5 6-2 0,1-6-1 0,12-6 2 0,6 6-4 0,1 0 5 0,-1 0-3 0,0 0-2 0,7 0 3 0,-13 0 1 0,0 6-3 0,-6-6 2 0,-13 0 0 0,-6-6-4 0,-19-1 4 0,-6-5 1 0,-6-1-4 0,-6-5 3 0,-7-1 1 0,-6-13-3 0,0-5 3 0,0 6-1 0,-6-7-1 0,-1 7 2 0,1 24 1 0,6 20-4 0,0 18 1 0,6 7 0 0,13-1-23 0,-6-5-119 0</inkml:trace>
  <inkml:trace contextRef="#ctx0" brushRef="#br1">7201 7160 44 0,'0'0'36'0,"-6"0"-10"0,-1-6-2 0,1 6-7 0,0 0-5 0,0 0-2 0,-1-6-4 0,14 6-4 0,24 0 1 0,32 0 0 0,24-6-3 0,32-1 0 0,19-5 2 0,-1 6-2 0,13-7 0 0,7 1 2 0,-13-7-4 0,-13 19 2 0,-43-13 0 0,-26 13 1 0,-30-6 2 0,-20 6 3 0,-12 0 1 0,0 0 0 0,0-6-3 0,0 0-3 0,6-13-17 0,13 12-143 0</inkml:trace>
  <inkml:trace contextRef="#ctx0" brushRef="#br1">1664 6284 74 0,'0'-25'6'0,"-6"25"4"0,-38 44 12 0,-37 25 0 0,-26 18-12 0,39-11-6 0,49-45-2 0,56-31 4 0,57-50-4 0,38-25 0 0,12 0 1 0,-44 37-2 0,-57 32-2 0,-49 31 10 0,-44 25-2 0,-50 19-4 0,-19 6-1 0,32-19-1 0,62-37 0 0,125-38 0 0,25-37-1 0,12 6 0 0,-30 37-1 0,-70 26-1 0,-55 31 3 0,-70 18 1 0,-37 7-1 0,-13 0 0 0,44-13 1 0,76-37-3 0,55-13 2 0,38-25-3 0,19 1 0 0,-25 11 2 0,-57 20-6 0,-43 12-9 0,-32 12-48 0,45-18-5 0</inkml:trace>
  <inkml:trace contextRef="#ctx0" brushRef="#br1">5005 2328 28 0,'0'0'23'0,"0"6"-18"0,0-6 3 0,0 7 10 0,6-7-3 0,1-7-5 0,-1 1-3 0,0 6-3 0,7 0-2 0,-1 0 0 0,32-6 2 0,-13 6-1 0,-6 0 0 0,6 0-4 0,7 0 2 0,-13 0-1 0,6 0 1 0,1 0-1 0,-1 0 0 0,6 0 0 0,7 0 1 0,-6 0 0 0,-7 0-1 0,0 0 0 0,1 6 0 0,-7-6 0 0,0 0 0 0,-7-6 1 0,1 6 0 0,-13 0 1 0,1 0 0 0,-7 0-1 0,6 6-1 0,0-6 1 0,-6 0 4 0,0-6 1 0,0 0-3 0,0 6-14 0,0 0-91 0</inkml:trace>
  <inkml:trace contextRef="#ctx0" brushRef="#br1">4993 2353 20 0,'-13'0'20'0,"0"-6"-2"0,7 0-1 0,0 6-7 0,6-7 1 0,12 7 1 0,20 0-7 0,18 0-1 0,19 0-3 0,6-6-1 0,-6 0 0 0,-7 0 1 0,1 6 0 0,-13-7 0 0,-19 7 0 0,-6 0 0 0,-12 0 1 0,-26 0 6 0,-18 0-6 0,-19 7-1 0,-19-7 0 0,0 6 1 0,-12 0-1 0,-1 0 1 0,14 1-1 0,11-1 0 0,20 0 0 0,24-6 0 0,26 0 1 0,43 0-1 0,13-6 0 0,25 6-2 0,0-6 1 0,-1-1 0 0,-5 7-1 0,-32 0 1 0,-12 0 1 0,-19-6 0 0,-6 6 1 0,-13 0-1 0,-6 0-1 0,0 0 2 0,6 0 2 0,1 0-3 0,-1 0-2 0,-6-6 6 0,0 6-5 0,6 6 1 0,-6-6-3 0,0 6 4 0,0-6-2 0,0 0 2 0,0 0-4 0,-6 0 4 0,0 0-2 0,6 0 0 0,0 0-1 0,-7 0 2 0,7 0-1 0,0 0 0 0,-6 0 0 0,0 0 0 0,0 7 0 0,-1-7 0 0,1 0 0 0,0-7 0 0,6 7-8 0,-6-6-21 0,-13 6-14 0,6 0-28 0</inkml:trace>
  <inkml:trace contextRef="#ctx0" brushRef="#br1">11487 2322 21 0,'-7'0'14'0,"-24"0"10"0,6 0-19 0,0 0 3 0,0 0 4 0,6 0-1 0,13 0-1 0,12 0-8 0,76-13 4 0,-14 1-3 0,1-1-2 0,-13 1 1 0,-18 12-1 0,-25-6 5 0,-20-1 4 0,-18 7-6 0,-31 0-3 0,-13 13 0 0,-6-1-1 0,25 1 1 0,6-7-1 0,19-6 1 0,19 0 0 0,12 0 0 0,25 0-1 0,26-6 1 0,18 0-1 0,-6-7 1 0,-7 7-1 0,-18 6 0 0,-38 0 0 0,-6 6 1 0,-19 0 1 0,-31 13-1 0,-18 0-1 0,-20-7 1 0,19 1-1 0,25-7 0 0,32-6 0 0,12 7 0 0,25-7 2 0,19-7-1 0,-38 1-1 0,57 0 2 0,5-1 0 0,-24 1-1 0,-25 6 0 0,-19 0-2 0,-6 0-18 0,6 13-91 0</inkml:trace>
  <inkml:trace contextRef="#ctx0" brushRef="#br1">2696 5596 35 0,'-25'0'8'0,"7"6"-8"0,-1-6 24 0,6 0-3 0,1 0 0 0,6 0-7 0,6 6-3 0,-7 0-3 0,7 1 0 0,7-1-2 0,5-6 1 0,7 0 2 0,25-6-2 0,12 6-3 0,7-7-2 0,5 1 1 0,1 0-1 0,-6 6 0 0,-1-13 0 0,13 7 3 0,0 0-3 0,7 6 1 0,-7-6-2 0,-19 6 3 0,-12-7 4 0,-19 7-3 0,-6-6 0 0,0 6 0 0,-7 0 1 0,-6 0-2 0,7-6-2 0,-7 6-27 0,7 6-122 0</inkml:trace>
  <inkml:trace contextRef="#ctx0" brushRef="#br1">4698 5639 69 0,'0'-6'12'0,"7"-6"0"0,-1 5-2 0,7 7 2 0,-13 7 0 0,6 24-2 0,0 13-5 0,0 0-2 0,7-1 0 0,-1-11-2 0,-5-1 1 0,-1-18-1 0,-6-1 1 0,6-6-1 0,-6-6 0 0,6 7 3 0,13-7 0 0,25-7-1 0,12 7 0 0,32 0-1 0,12-6-1 0,19 0-3 0,6 0 3 0,13-7-1 0,-26 13-1 0,-6 0 1 0,-12-6 1 0,6-1-1 0,-12-5 1 0,-19 6-1 0,-19-1 0 0,-6-5 1 0,-13-7-1 0,0-6 1 0,-18 6 0 0,-7-6 1 0,-6-6-1 0,-6 0 0 0,6-1-2 0,0 7 4 0,6 7 1 0,-6 11-2 0,0 26-3 0,0 19 2 0,-6-1-1 0,0-12 2 0,-1-6-4 0,1 0-61 0,6-13-45 0</inkml:trace>
  <inkml:trace contextRef="#ctx0" brushRef="#br1">5412 7098 55 0,'0'-6'7'0,"-7"-26"18"0,7 1 4 0,7 18-11 0,-1 20-9 0,0 30 2 0,-12 7-3 0,0-6-2 0,-1-1-2 0,1-5-2 0,0-1-2 0,6-6 1 0,0-6 0 0,0-7 0 0,0-12 1 0,12 0 2 0,20 0-3 0,18-6 0 0,44 0-1 0,18 6 0 0,20 0 0 0,-7 6 1 0,-6 0-3 0,-13 0 2 0,-12-6 1 0,-7 0 0 0,-18-12-1 0,-12-1 1 0,-32-5-2 0,-13-1 3 0,1-6-1 0,-7-7-1 0,0 7 1 0,7-12 1 0,-13 12 2 0,0 6-1 0,0 19-3 0,0 25 0 0,-7 13 0 0,1-1-1 0,6 7-28 0,-6-13-97 0</inkml:trace>
  <inkml:trace contextRef="#ctx0" brushRef="#br1">6788 5308 56 0,'-6'0'21'0,"0"6"-9"0,6 0 3 0,6 25-1 0,-12 13-1 0,-7 13-7 0,7 5-4 0,0-5-2 0,6-20 1 0,0 1-1 0,0-7 1 0,6-12 0 0,6-13-1 0,26-6 0 0,18-6-2 0,19 0 1 0,19-1-1 0,25 7 2 0,6-6-1 0,0 0-1 0,-6 12 2 0,-6-12 0 0,-19-1-1 0,-19-5-4 0,-25-1 5 0,-32-18-2 0,-11-13 4 0,-7-6 0 0,0 38 2 0,0 24-2 0,0 32 4 0,-7-6-3 0,1-7-33 0,12-19-68 0</inkml:trace>
  <inkml:trace contextRef="#ctx0" brushRef="#br1">8571 4963 88 0,'-50'-12'12'0,"13"12"0"0,30-6 4 0,20-1-11 0,18 7 2 0,38 0-2 0,25 0-2 0,31-12 0 0,38-1-1 0,18 1-3 0,19 12 2 0,13 6-2 0,6 7 4 0,12 5 0 0,1 26-1 0,-13 0-2 0,-7 19 0 0,-36-1 0 0,-32-5 0 0,-38-14 7 0,-25-11-3 0,-18-7 0 0,-26-13-2 0,-24-12-1 0,-7-6-44 0,-6 0-61 0</inkml:trace>
  <inkml:trace contextRef="#ctx0" brushRef="#br1">10986 5026 133 0,'-31'-19'4'0,"25"19"-4"0,31 13 5 0,6 12 6 0,-6 6-3 0,6 7-1 0,7 5-4 0,-1 8-2 0,13-8-1 0,-12-5 1 0,-13-19-1 0,-19-7 3 0,-6-12 10 0,-12 0-5 0,-20 6-2 0,-18 1-1 0,-25 18-1 0,-31-13-9 0,-7 13-174 0</inkml:trace>
  <inkml:trace contextRef="#ctx0" brushRef="#br1">7151 7217 16 0,'-6'0'35'0,"-7"-6"1"0,7 6-10 0,0-7-4 0,-1 7-6 0,1 0-3 0,6-6-2 0,0 0-5 0,13 6-2 0,12-7-3 0,0 7 1 0,6-6 0 0,19 6 0 0,19-6-1 0,18 6-1 0,107-6 4 0,-94-1-3 0,1 7-1 0,-8-6 2 0,1 6 0 0,6-6 0 0,0 0-2 0,-6-1 0 0,-12 7 1 0,-20-6 0 0,-12 6 1 0,-18-6 2 0,-20 6 2 0,-6-6 0 0,-6 6 0 0,0-7-4 0,0 7-1 0,0 0-45 0,0 0-108 0</inkml:trace>
  <inkml:trace contextRef="#ctx0" brushRef="#br1">6012 2942 40 0,'-18'-19'8'0,"-7"-12"-2"0,-1-7-2 0,-5 7 12 0,-13 6-7 0,-6 6-5 0,-6 0-2 0,-7 13-2 0,-5 12 1 0,-7 7 2 0,0 18-3 0,-7 0 0 0,7 7 4 0,19 12 0 0,-1 12-5 0,20 14 2 0,18-1 2 0,7 6-2 0,12-6 0 0,18 0-2 0,14 0 0 0,12-12 1 0,6-13 1 0,0-19-1 0,12-12 2 0,1-13 1 0,12-12-1 0,6-19-2 0,-6 0-1 0,-6 0 2 0,-6 6 0 0,-1-12-1 0,-12 0 1 0,-6-13-1 0,-13 0 1 0,-18-12 0 0,-1-1 0 0,-18-5-1 0,0-13-1 0,-19 12-4 0,6 7 0 0,0 6 4 0,-12 18 2 0,0 1-1 0,-1 6 1 0,1 19 1 0,6-7 1 0,13 7 0 0,5 6 2 0,7 0-3 0,0 0-2 0,19 0-39 0,-13 0-11 0</inkml:trace>
  <inkml:trace contextRef="#ctx0" brushRef="#br1">5462 7292 44 0,'-13'0'19'0,"1"0"3"0,-1 0-6 0,1 6 21 0,5 0-18 0,-5-6-3 0,6 0-3 0,-1 0-5 0,7 0-3 0,7 7-4 0,-1-7 3 0,13 6 0 0,-1-6-3 0,7 0 1 0,19 0 0 0,6-6-1 0,7-1-1 0,5 7 0 0,1 0 1 0,6-6 0 0,6 6-1 0,0-6 1 0,-13 6 2 0,1 0-6 0,-1-6 4 0,7 6 0 0,6-7 0 0,-6 7-1 0,-13 0 0 0,-12-6 1 0,0 6-3 0,0 0 2 0,-13 0-1 0,-12-6 1 0,-13 6 1 0,-6 0 1 0,-12 0-1 0,-20 0 1 0,-30 0 0 0,-32-6-1 0,-31 6-1 0,-7 0 0 0,7 0 4 0,19 0-5 0,12 0 1 0,19 6 0 0,19 0 0 0,12 0 0 0,19 1 1 0,0-7-1 0,0 6 0 0,12-6 1 0,-5 0-2 0,-1 0 1 0,6 0 1 0,13 0-1 0,0 0-1 0,19-6 1 0,19 6 0 0,24-13-1 0,26 7 0 0,6 6 1 0,12-6 0 0,-6 6 2 0,-6-7-7 0,-13 7 5 0,-12 0 0 0,-19 0 0 0,-19-6 1 0,-6 6-1 0,-6 0-1 0,6 0 1 0,-12 0 0 0,-1 0 0 0,-6 0 0 0,-6-6 1 0,0 6-2 0,0 0 3 0,0 0-5 0,0 0 5 0,0 0-1 0,-6 0-4 0,6 0 5 0,0 0-3 0,0 0 2 0,0-6-1 0,0 6-2 0,-6 0-12 0,6-7-23 0,-13 7-41 0,7 0 23 0</inkml:trace>
  <inkml:trace contextRef="#ctx0" brushRef="#br1">7082 7154 7 0,'-19'0'37'0,"13"0"-3"0,0 0-10 0,6 0-5 0,0 0 12 0,0 0-24 0,0 0-3 0,12 0-3 0,7 0-1 0,25 0 1 0,12 0 0 0,-6 0 0 0,7 0-1 0,11 0 0 0,14 0 0 0,5 6 0 0,7-6 1 0,-6 0-1 0,-1 0-1 0,1 0 1 0,0 0 1 0,-1 0-1 0,-12 0 1 0,-6 0-3 0,-6 0 2 0,-1 0 0 0,-24 0 1 0,-13 0 0 0,0 0 0 0,-7 0 0 0,-5 0 0 0,-13-6 3 0,0 6-1 0,-31 0-2 0,-19-6 0 0,-38 6 0 0,-37-6 1 0,-13-1 0 0,1 1-2 0,-1 6 1 0,0-6 0 0,13 6 0 0,25 0-1 0,25 0 1 0,19 0-1 0,6 6 0 0,12-6 0 0,-6 6 0 0,19-6 1 0,13 7-1 0,6-7 0 0,6 0-1 0,0 0 1 0,0 0 0 0,0 6-66 0,6-6-5 0</inkml:trace>
  <inkml:trace contextRef="#ctx0" brushRef="#br1">10123 4788 11 0,'-7'-12'18'0,"7"5"0"0,0 1-9 0,0 6-1 0,0 6-2 0,-6 19-1 0,0 13 1 0,6 31-1 0,-6 31-3 0,-1 25-1 0,7 25 0 0,7 7 0 0,-1-1 1 0,0 13-1 0,0-6 0 0,13-19-3 0,0-6 2 0,-7-13 0 0,7-6-1 0,-12 0 1 0,-7-19 0 0,12 0 0 0,1-6 0 0,-1-13 0 0,1-6 1 0,5-12 1 0,7-13 1 0,7-19 1 0,11 1 1 0,7-13-2 0,19-1 1 0,13 1-3 0,30-13 1 0,7-6-1 0,19-6 0 0,12 6 0 0,13-6-1 0,18 0 1 0,25 6-1 0,7 0 1 0,-6 0-1 0,5 6-1 0,-5-6 0 0,6 0 1 0,12-13 0 0,6 7-1 0,-6 6-4 0,7 0 1 0,-7 13-1 0,0-7 2 0,-6 6 1 0,-12-5 5 0,-20-7-1 0,-55 0 1 0,43 0-7 0,13 0 6 0,-88 0-9 0,19 0 0 0,12 0 8 0,-18-7 0 0,-44-5-85 0</inkml:trace>
  <inkml:trace contextRef="#ctx0" brushRef="#br1">9791 4763 81 0,'-19'-12'9'0,"-12"-20"0"0,44 26-5 0,43-6 0 0,69-26 5 0,50 0-1 0,57 7-3 0,49-6-2 0,32-1-1 0,31 7 0 0,19-13-3 0,6 19 2 0,0 0-3 0,13 6 0 0,6 7-1 0,-13 5-3 0,-18-5 1 0,-32-1 7 0,-25 1 6 0,-62-1-4 0,-38 1-6 0,0-1 5 0,-81 7-16 0,32 0 0 0,17-1 9 0,-17 1 0 0,-14 0 2 0,-18 0 10 0,-100 6-7 0</inkml:trace>
  <inkml:trace contextRef="#ctx0" brushRef="#br1">15960 6585 82 0,'-6'12'-1'0,"-7"51"0"0,-6 37 4 0,-6 13-6 0,0-13 2 0,-6-19-2 0,12-12 4 0,0-7-2 0,7-11 1 0,-7-14 7 0,-6-12-1 0,-25-19-3 0,-44-12 4 0,-131-31 18 0,-57-1-4 0,70 13-14 0,5-6-48 0,176 24-46 0</inkml:trace>
  <inkml:trace contextRef="#ctx0" brushRef="#br1">12994 4400 70 0,'-18'-6'22'0,"11"0"-18"0,20-7 0 0,18 1 12 0,25 5-1 0,13 7-8 0,-12 13-3 0,-26-7-2 0,-12 7-2 0,-26 5 5 0,-24 20-2 0,-13-1-1 0,0 1-1 0,7 0 0 0,12-1-1 0,0-6 1 0,19-12-2 0,18-6 3 0,19 5 0 0,7-11 1 0,12-7 0 0,0-7-2 0,-6 1-12 0,-25-6-34 0,-13 5-49 0</inkml:trace>
  <inkml:trace contextRef="#ctx0" brushRef="#br1">12976 4550 70 0,'0'0'8'0,"31"-18"6"0,38-1-3 0,24 0-7 0,-5 6-39 0,-69 7-20 0</inkml:trace>
  <inkml:trace contextRef="#ctx0" brushRef="#br1">13395 4444 70 0,'0'0'2'0,"37"-13"1"0,13-18-3 0,-12-6 2 0,-19-14 1 0,-13-11-2 0,0-1 1 0,-6 32 0 0,-6 18 4 0,-7 13 4 0,-12 25 4 0,0 19-4 0,19 6-7 0,12 0 0 0,19-6-1 0,-6-6 0 0,6-19-19 0,6-7-76 0</inkml:trace>
  <inkml:trace contextRef="#ctx0" brushRef="#br1">13714 4250 74 0,'-13'-6'12'0,"7"-1"-5"0,25 1-2 0,0-6 10 0,18 5-9 0,7 7-8 0,-13-6-28 0,-25-13-37 0</inkml:trace>
  <inkml:trace contextRef="#ctx0" brushRef="#br1">13814 4118 34 0,'-13'0'32'0,"1"13"-15"0,-1 31-12 0,26 6-10 0,-1-25-54 0</inkml:trace>
  <inkml:trace contextRef="#ctx0" brushRef="#br1">13970 4137 93 0,'-6'6'7'0,"-6"38"-8"0,18 0 0 0,-12-6-31 0,-1-20-18 0</inkml:trace>
  <inkml:trace contextRef="#ctx0" brushRef="#br1">13770 4638 98 0,'-19'-6'5'0,"32"6"-6"0,18-7 12 0,13-5-1 0,0 12-8 0,-19-6-22 0,-19 12-31 0,-6-6 18 0</inkml:trace>
  <inkml:trace contextRef="#ctx0" brushRef="#br1">13770 4713 37 0,'-6'0'19'0,"-7"0"-11"0,45-6-6 0,11-7-1 0,7 13-5 0,-18 0-27 0,-26-6 3 0</inkml:trace>
  <inkml:trace contextRef="#ctx0" brushRef="#br1">12807 4312 40 0,'-19'-25'1'0,"0"0"6"0,0 19 6 0,13 6-10 0,6 13-1 0,-6 18 4 0,-7 19-1 0,1 31 0 0,6 26-5 0,6-13 0 0,0 6 0 0,0 25 1 0,6 0-2 0,6-6 1 0,7-6 0 0,6-1-1 0,-6-5 1 0,0-13 1 0,-7-7-2 0,7-11 1 0,-7-8 1 0,1-5-1 0,-7-32 4 0,0-12 0 0,1-19-2 0,-7 0-14 0,6-31-59 0</inkml:trace>
  <inkml:trace contextRef="#ctx0" brushRef="#br1">12275 5990 68 0,'-13'-19'32'0,"13"7"-12"0,-6 5-7 0,6 14-9 0,13 18 5 0,18 37-4 0,13 32-2 0,12 31-3 0,0 1-1 0,19-14 0 0,-6-24 3 0,0-26 4 0,-25-37 0 0,-19-18 2 0,-13-20-1 0,-12-18-3 0,0-7-3 0,-6 1 0 0,6 24 0 0,0 13-2 0,6 7 0 0,7 43 2 0,-1 12 1 0,-5-18 3 0,-7-19 2 0,-32-6 3 0,-36-7-32 0,-14-5-130 0</inkml:trace>
  <inkml:trace contextRef="#ctx0" brushRef="#br1">6970 7029 49 0,'0'0'20'0,"-7"-25"1"0,7 12-2 0,0-5 3 0,7 18-12 0,-7 0-5 0,6 0 1 0,-6 0-4 0,0 0 0 0,0 0 0 0,0 25 7 0,0 0-3 0,0 12-3 0,0 1-1 0,0-13 0 0,0-6 0 0,-6 6 0 0,-1-13-1 0,7 1 0 0,0-1 0 0,0-5-1 0,0-1 1 0,7 0-1 0,5 0 1 0,13-6 2 0,13 0-3 0,12 0 2 0,12 0-2 0,7 0-1 0,19-6 1 0,30 0-1 0,14 6 1 0,5 6 0 0,-11 0-2 0,-20 1 2 0,0-1 1 0,-6-6-1 0,7 0-2 0,-13-6 2 0,-38-1 2 0,-25 1-1 0,-18-6 2 0,6-7-1 0,-7-6-1 0,1 0 0 0,-1-7 1 0,-6 1-1 0,-6 19 6 0,0 12-4 0,0 0-4 0,0 31-36 0,0-19-68 0</inkml:trace>
  <inkml:trace contextRef="#ctx0" brushRef="#br1">1708 8037 52 0,'0'-6'25'0,"-6"-13"12"0,-1 6-16 0,7 1-1 0,7-1-5 0,5 1-4 0,7-1-5 0,6 13-2 0,0 6-1 0,-6 13-1 0,6 6 1 0,-19 0 1 0,-6 38 2 0,-12-26-3 0,-7-5-3 0,-6-1 0 0,6-18-1 0,-12-7 2 0,6 0 0 0,6-12-1 0,13 0 0 0,12 6-1 0,6 0-1 0,13 12 4 0,1 7-2 0,11 0 3 0,-12 6-2 0,-12-7-3 0,-1-5-1 0,1-7-51 0,-7-12-68 0</inkml:trace>
  <inkml:trace contextRef="#ctx0" brushRef="#br1">1720 7824 89 0,'0'0'0'0,"-87"-6"24"0,24-7-1 0,20 19-15 0,5 32 2 0,0 25-3 0,-5 12 1 0,24 6-8 0,13 13 2 0,31 0 1 0,18-13-1 0,14-12 0 0,12-13-2 0,12-31-2 0,7-12 4 0,-13-13 1 0,-7-31 2 0,-5-19-1 0,-7-13-2 0,-24-6-1 0,-7-6 1 0,-19-13 1 0,-12 13-1 0,-19 6-1 0,-25 7 0 0,-26 6 1 0,-11 18-1 0,-7 19 1 0,0 25 1 0,0 32-2 0,7 18-5 0,30 26-76 0,45-51-11 0</inkml:trace>
  <inkml:trace contextRef="#ctx0" brushRef="#br1">2703 7674 97 0,'0'-7'6'0,"-13"-18"22"0,13 7 1 0,6 11-25 0,19 32 3 0,13 19 1 0,0 13-1 0,-13-14-6 0,12 26 2 0,-37-19 0 0,-12-6 1 0,-13-19-1 0,-7-6 1 0,1-32 2 0,6-18-3 0,0-19-2 0,19 6-2 0,18 0 1 0,20 13-1 0,18 12-10 0,6 13-81 0,-50 12 32 0</inkml:trace>
  <inkml:trace contextRef="#ctx0" brushRef="#br1">3103 7624 40 0,'0'-19'31'0,"0"0"0"0,0 0-7 0,0 19 0 0,0 7-12 0,0 111 13 0,13-42-20 0,-7-20-7 0,0-12-40 0,-12-19-68 0</inkml:trace>
  <inkml:trace contextRef="#ctx0" brushRef="#br1">3091 7743 69 0,'0'-7'46'0,"-13"1"-15"0,26 6-21 0,37-6-7 0,6 0-1 0,-6-1 0 0,-25-12 0 0,0-12 0 0,-12-6-1 0,-7-1 13 0,-6 32 1 0,0 37-7 0,-19 50 3 0,13 1-4 0,6-20-4 0,0-18-7 0,0-25-66 0,0-13-35 0</inkml:trace>
  <inkml:trace contextRef="#ctx0" brushRef="#br1">3453 7561 107 0,'-6'0'6'0,"12"6"29"0,7-12-20 0,12-6-9 0,6-7-3 0,-6-13-2 0,-6 7 8 0,-13 0 1 0,7-12-8 0,-1 6-2 0,-12 5 2 0,0-5 1 0,-6 12-2 0,0 19-3 0,-7-6 1 0,1 31 1 0,-7 13-2 0,7 24 2 0,5 7 4 0,20-6-4 0,24-32 4 0,1-12-3 0,-1-13 2 0,-5-18-6 0,-20 5-31 0,1 7-118 0</inkml:trace>
  <inkml:trace contextRef="#ctx0" brushRef="#br1">2296 8281 130 0,'-6'0'6'0,"-7"-13"-6"0,38 1 17 0,57 12-5 0,87-25 4 0,125-6-7 0,56 12-7 0,-31 12 1 0,-81 7-2 0,-101-6-1 0,-93 0 0 0,-69 0-64 0,6 6-17 0</inkml:trace>
  <inkml:trace contextRef="#ctx0" brushRef="#br1">2690 8412 98 0,'-12'-31'22'0,"12"0"7"0,6 18 0 0,19 26-22 0,19 31 1 0,0 18-5 0,-13 1-4 0,-19 6 0 0,-24-32 1 0,-19-6 2 0,-7-24 2 0,13-26 1 0,12-6-1 0,7-6-1 0,19-1-1 0,24 1 0 0,26 0-12 0,-19 18-90 0,-32 13 38 0</inkml:trace>
  <inkml:trace contextRef="#ctx0" brushRef="#br1">3097 8387 98 0,'-19'-12'38'0,"13"12"14"0,6 0-40 0,19 0-10 0,24 0-2 0,14 12 2 0,-7 1-2 0,-25 12 0 0,-19-6 1 0,-12 12 6 0,-25 0-7 0,-13 7 3 0,0-7-3 0,13-6 0 0,12-6-2 0,6 0 3 0,7-13-2 0,19 0 5 0,18-6-3 0,6 0 1 0,13 0-3 0,-12 0 3 0,-13 0-13 0,-6 0-31 0,-13 6-73 0</inkml:trace>
  <inkml:trace contextRef="#ctx0" brushRef="#br1">3047 8500 95 0,'-6'0'21'0,"-1"-6"-1"0,26 6 5 0,44-7-19 0,12-5-20 0,-6 6-105 0</inkml:trace>
  <inkml:trace contextRef="#ctx0" brushRef="#br1">3435 8444 103 0,'0'0'16'0,"-7"-7"7"0,14-11 3 0,18-7-20 0,6-7-1 0,-18 1-2 0,-1 0 0 0,-6-7 0 0,-6 7-2 0,0 12 0 0,-6 7 5 0,-6 12-3 0,-1 6-4 0,-6 19 3 0,7 12-2 0,5 7-1 0,20 0 0 0,6-6 0 0,-7-7 0 0,13-19 2 0,0-5 1 0,13-20 1 0,6-18-8 0,-13 6-57 0,-12 12-54 0</inkml:trace>
  <inkml:trace contextRef="#ctx0" brushRef="#br1">4361 8037 64 0,'0'0'0'0,"-7"-13"22"0,1 13 8 0,6 0-13 0,0 0-12 0,19 0 1 0,25 0-3 0,-7 7-1 0,1-7-1 0,-7 0 2 0,-6 0-3 0,-12 0 2 0,-1-7-11 0,-12 14-50 0,0-7-11 0</inkml:trace>
  <inkml:trace contextRef="#ctx0" brushRef="#br1">4454 8106 63 0,'0'0'3'0,"-25"12"7"0,13-6 9 0,18 1-9 0,7-1 0 0,18-6-3 0,7 0-2 0,-13 0 0 0,-13-6 0 0,1 6 0 0,-7-7-3 0,-6 7-1 0,0 0-9 0,-13 7-94 0</inkml:trace>
  <inkml:trace contextRef="#ctx0" brushRef="#br1">5443 7855 34 0,'0'-12'15'0,"6"-1"3"0,-6 1-5 0,6-7-1 0,-6 6-1 0,7 1 3 0,-7 12-1 0,6 12-4 0,-6 45 2 0,0 30-6 0,-6 1-3 0,12-25 0 0,0-13-2 0,-6-25 1 0,0-13-17 0,-6-18-61 0,6 6 35 0</inkml:trace>
  <inkml:trace contextRef="#ctx0" brushRef="#br1">5430 8037 71 0,'0'-13'10'0,"7"1"9"0,18 5-7 0,19 1-8 0,-1 6 0 0,7-6-2 0,-12-7-2 0,-7-12 4 0,-12 0-2 0,-7 7 0 0,-5-7 1 0,-1 0 0 0,-6-1 8 0,6 8-1 0,-6 18-2 0,-6 25-5 0,0 31 2 0,-7 19-2 0,13-18-1 0,13-14 0 0,-13-30 0 0,6-7-2 0,0-25-68 0,1 7-31 0</inkml:trace>
  <inkml:trace contextRef="#ctx0" brushRef="#br1">5837 7786 62 0,'0'0'8'0,"6"-6"13"0,1 0-6 0,11 0-7 0,7-13-1 0,-6 0-2 0,6-6-2 0,-6 0 0 0,0 0-2 0,-7 0 0 0,1 0 1 0,-7 0-1 0,-6 6 1 0,-6 0-2 0,0-6 1 0,-1 13-1 0,1 5 1 0,0 7 0 0,0 0-1 0,-7 0 0 0,0 25 1 0,1 1-1 0,-1 11 2 0,13 1-2 0,0 12 1 0,7 0-2 0,-1-6 0 0,6-13-1 0,7-6 4 0,0-6 0 0,-6-7 1 0,5-5 0 0,-5-7 1 0,-7-13-1 0,-6 13-43 0,0 0-41 0</inkml:trace>
  <inkml:trace contextRef="#ctx0" brushRef="#br1">6319 7918 69 0,'-6'0'3'0,"-1"-6"19"0,14-1-7 0,11 7-2 0,7 0-1 0,13 7-6 0,-7-14-3 0,0 1-2 0,-12 6-1 0,-6 0-4 0,-13 6-54 0,0-6 1 0</inkml:trace>
  <inkml:trace contextRef="#ctx0" brushRef="#br1">6306 8062 43 0,'-6'0'18'0,"-6"0"0"0,12 0-5 0,6 0 0 0,6 0-2 0,7 0-4 0,12-6-5 0,1 6-1 0,-1 0 0 0,-12 6 1 0,6-6-1 0,-13 6 1 0,7-6-2 0,-6 0 4 0,-7 0 2 0,0-6-3 0,0 0-2 0,1-1 0 0,-7 7-1 0,0 0-37 0,-7 7-38 0</inkml:trace>
  <inkml:trace contextRef="#ctx0" brushRef="#br1">6888 7905 54 0,'0'-18'39'0,"0"11"0"0,6 1-18 0,1 6-17 0,11 13-1 0,1 5-2 0,6 7-1 0,-12 7 2 0,-1-7 0 0,-5-7 3 0,-7 8-3 0,-13-14 1 0,7-6 0 0,-19 1 1 0,0-20-2 0,-13-12 2 0,1 0-4 0,12 6 2 0,12-6-2 0,7 0 2 0,18 0 0 0,20 6-1 0,5 1 1 0,13 11-3 0,7-5 2 0,-7 12 1 0,-19-7 0 0,-19 7 0 0,-12 0-1 0,7 0-4 0,18-6-82 0,-7 6-9 0</inkml:trace>
  <inkml:trace contextRef="#ctx0" brushRef="#br1">7476 7592 75 0,'13'-25'15'0,"-13"0"19"0,0 6-4 0,-19 19-15 0,-12 38-6 0,-88 144 2 0,100-70-11 0,38-24 0 0,25-26-1 0,-1-30 1 0,1-20 2 0,-19-12-10 0,-6-18-83 0,-13 11 34 0</inkml:trace>
  <inkml:trace contextRef="#ctx0" brushRef="#br1">7620 7730 74 0,'-12'-19'36'0,"5"7"-6"0,20-1-16 0,24 13-12 0,13 6 1 0,-18 7-2 0,-13 6 5 0,-13 0-1 0,-12 6-1 0,-13 6-1 0,-6 6-1 0,-13-5-1 0,7-1 1 0,6-6 0 0,6 0 0 0,7-12-1 0,12-1-1 0,0-6 1 0,18 1 0 0,14-7 2 0,11 0-3 0,-5-7 0 0,-13 7-19 0,0-6-32 0,-19 6-47 0</inkml:trace>
  <inkml:trace contextRef="#ctx0" brushRef="#br1">7551 7849 76 0,'0'0'0'0,"-6"-13"33"0,25 7-7 0,25-6-15 0,18 5-9 0,7 7-4 0,-6-6-70 0,-51 0 25 0</inkml:trace>
  <inkml:trace contextRef="#ctx0" brushRef="#br1">7858 7692 69 0,'0'0'22'0,"6"0"-11"0,13-6 15 0,12-13-18 0,7 1-4 0,-7-14-1 0,-6 1-2 0,-12 0 1 0,-20 6-1 0,-5 0 0 0,-7 12-1 0,7 13 2 0,-1 19 2 0,-6 19 2 0,7 12-2 0,12 6-2 0,18-6-2 0,20-19 1 0,6-24 2 0,0-7-6 0,-13-19-71 0,-25 19 21 0</inkml:trace>
  <inkml:trace contextRef="#ctx0" brushRef="#br1">8227 7467 75 0,'0'-6'18'0,"-6"-7"17"0,6 13-9 0,12 44-19 0,20 44-4 0,-1 43-2 0,-31 7-1 0,-50-32 7 0,-13-43 7 0,7-25-3 0,25-13-8 0,24-19-9 0,32-19-153 0</inkml:trace>
  <inkml:trace contextRef="#ctx0" brushRef="#br1">4855 7780 39 0,'0'0'6'0,"-13"-19"24"0,13 1 2 0,7 5-15 0,-1 7-1 0,13 0-7 0,-1 6-2 0,20 12-1 0,-1 19 0 0,1 7-4 0,-7 18 3 0,7 1-2 0,-19-1-1 0,-13 0 1 0,-19-6 0 0,-24-12 0 0,6-19-2 0,-1-13 3 0,20-44 0 0,5-12-3 0,20 13 0 0,6 5-1 0,25 7 0 0,-1 7-5 0,7 18-93 0,-43 0 37 0</inkml:trace>
  <inkml:trace contextRef="#ctx0" brushRef="#br1">4780 8287 79 0,'-25'-6'24'0,"-19"0"-16"0,13-1 16 0,12 1-13 0,19 6-1 0,37 0-7 0,51-12-3 0,50-7 2 0,56 0 0 0,31 7 3 0,0 12-1 0,-25 0 0 0,-43 0 1 0,-70 0-1 0,-55-7-1 0,-32 1-1 0,-25 6-35 0,-13 6-90 0</inkml:trace>
  <inkml:trace contextRef="#ctx0" brushRef="#br1">4961 8437 33 0,'0'-12'19'0,"0"-7"17"0,19-6-13 0,-6 13-5 0,-1 12-11 0,7 12-1 0,0 19-4 0,6 1 2 0,12 11-6 0,-12 14 3 0,-12-7-2 0,-20-13 0 0,-24-12 0 0,-6-6 2 0,5-19 2 0,7-25 4 0,19-6-2 0,19 6-4 0,12-6 1 0,18 12-2 0,14 6-33 0,-26 13-66 0</inkml:trace>
  <inkml:trace contextRef="#ctx0" brushRef="#br1">5343 8406 99 0,'0'-19'6'0,"19"-6"12"0,18 19-2 0,7 25-11 0,-13 18-1 0,-6-5-2 0,-25-1 1 0,-31 6 0 0,-7 1-2 0,1-13-1 0,6 6-1 0,12-12 1 0,13 6-2 0,12-12 3 0,13-7 2 0,31-6-1 0,0-6 0 0,-13-7-4 0,-5 7-37 0,-20-7-77 0</inkml:trace>
  <inkml:trace contextRef="#ctx0" brushRef="#br1">5293 8506 86 0,'0'-6'15'0,"0"-7"0"0,37 7 8 0,38 0-17 0,13 0-7 0,0-1-118 0</inkml:trace>
  <inkml:trace contextRef="#ctx0" brushRef="#br1">5649 8431 100 0,'0'0'4'0,"13"-12"14"0,12-1-4 0,13-6-10 0,-13 7-1 0,-13-13 0 0,-12 0-2 0,-6 6 1 0,-7 0-2 0,1 19 1 0,-7 13 0 0,-6 30 4 0,12 8-3 0,20-1 1 0,37-19-3 0,-1-19 4 0,-5-12-3 0,-1-12 1 0,-18-7-128 0</inkml:trace>
  <inkml:trace contextRef="#ctx0" brushRef="#br1">7163 7467 67 0,'0'-31'40'0,"0"18"-9"0,0 20-17 0,0 18-1 0,0 12-4 0,-6-6-2 0,-6-5-1 0,5-20 1 0,7-6 1 0,0-32-5 0,13-11-1 0,6 5-2 0,-13 7 3 0,6 18 2 0,-12 13-3 0,0 7-1 0,-6 24-2 0,-6 6 1 0,-7-5 0 0,13-14 1 0,-1-5 0 0,7-19 3 0,7-26-4 0,5-11 1 0,7 11 0 0,-7 20 0 0,-12 18-2 0,-6 32-1 0,-13 5 1 0,7-5 2 0,6-19 0 0,-1-13 1 0,-5-12-2 0,-1-7-34 0,13 7-110 0</inkml:trace>
  <inkml:trace contextRef="#ctx0" brushRef="#br1">4392 4694 32 0,'-13'-25'49'0,"20"13"-42"0,11 5-6 0,7 7 1 0,7 0 2 0,12 0-1 0,18 0 0 0,1 7-1 0,-1-7 2 0,-12 0 10 0,-31 0 0 0,-6-7-2 0,-7 1-6 0,-6 0-5 0,0 6-3 0,0 0-22 0,-6 12-79 0</inkml:trace>
  <inkml:trace contextRef="#ctx0" brushRef="#br1">4386 4794 35 0,'0'-6'24'0,"-7"-6"6"0,7 12-26 0,7 0 0 0,5 0 7 0,7 0 1 0,12 0-5 0,1 0-4 0,18 6-1 0,0-6 1 0,0 6 2 0,-7-6-1 0,-11 6-2 0,-7-6 0 0,-13 7 2 0,-12-7 2 0,0-7 10 0,0 7-14 0,0-6-1 0,7 12-20 0,11-6-120 0</inkml:trace>
  <inkml:trace contextRef="#ctx0" brushRef="#br1">6131 4206 24 0,'0'-12'1'0,"-6"-1"0"0,6 7-25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5174 7793 38 0,'0'0'22'0,"0"0"1"0,-6 0-5 0,6-7-3 0,-7 7 3 0,1-6-3 0,6 6-3 0,-6 0-2 0,6 0-2 0,0 0 1 0,6 0-8 0,13 6 0 0,0-6-1 0,18 7 1 0,1-7 0 0,12 6 0 0,6-6 0 0,-6 0 0 0,-19 0-1 0,1 0 1 0,-1 0 0 0,0-6 0 0,1 6-1 0,-7 0 1 0,-13 0-3 0,1 0 3 0,-1 0 0 0,-6-7 0 0,-6 7 1 0,0 0 3 0,-12 0-4 0,-13 0 2 0,-13 0-2 0,-12 0 0 0,-12 0-1 0,-7 0 0 0,0 7 1 0,13-7-2 0,25 6 1 0,5-6 0 0,14 0 1 0,-7 0 0 0,-18 6-1 0,-7-6 0 0,13 6 0 0,12-6 1 0,13 0-2 0,18 0 2 0,7-6-1 0,12 0 0 0,7 6 1 0,5-6-3 0,8 6 3 0,-1-7-2 0,-7 7 2 0,1-6-1 0,0 6 0 0,0 0 0 0,-7 0 0 0,-18 0 0 0,0 0 1 0,-13 0 0 0,0 0 0 0,-6 0 1 0,7 0 1 0,-7-6-4 0,0 6-19 0,0 0-137 0</inkml:trace>
  <inkml:trace contextRef="#ctx0" brushRef="#br0">6413 7686 45 0,'0'0'0'0,"0"0"33"0,6-6-5 0,-6 0-12 0,6 12 23 0,-6 6-30 0,6 7-3 0,-6-6-2 0,0 6 0 0,0-7 1 0,0 1-3 0,0-1-1 0,0-6 2 0,0 1-2 0,0-1 1 0,0 0 2 0,0 7-2 0,7-13-2 0,-7 6 2 0,6-6-1 0,0 0 1 0,7 0-1 0,-1 0-1 0,1 0-1 0,12 0 1 0,0 0 0 0,0 0 1 0,0 0-1 0,6 0 0 0,0 0 0 0,7 0 0 0,0-6 0 0,5 6 1 0,1 0-2 0,6 0 2 0,-6 6-2 0,6-6-1 0,-6 0 2 0,0 6 0 0,-7-6 0 0,13 0 1 0,6 0-2 0,13 13 2 0,-44-13-1 0,-12 0 0 0,-1 0 0 0,1 0 1 0,-7 0-1 0,7 0 0 0,-7 0 1 0,-6-7 0 0,0 1-1 0,0-6 1 0,0-1 0 0,0 1-1 0,0-1 0 0,0 1 2 0,0-1-1 0,0 1-1 0,0-1 0 0,0 1 0 0,6 5 0 0,-6-5 0 0,0 5 0 0,0 7 1 0,0-6-1 0,0 6 0 0,0 6-1 0,0 7 1 0,-6 18 0 0,6-6 0 0,-6-6-2 0,-1-6 2 0,7-7 0 0,0 0-31 0,7 7-105 0</inkml:trace>
  <inkml:trace contextRef="#ctx0" brushRef="#br0">7439 7674 38 0,'0'0'0'0,"-7"0"39"0,7 0-20 0,0-7-5 0,0 1 1 0,0 6-2 0,0 0-1 0,0 0-6 0,0 13 0 0,-6 5 0 0,6 1-1 0,0 0-2 0,-6-6-1 0,6 5-1 0,0-5-2 0,0-1 2 0,0 1 0 0,6-7 1 0,-6 0-1 0,6-6 1 0,1 7-1 0,12-1 0 0,-7-6 0 0,19 0 0 0,7 0-1 0,-1 0 0 0,-5 0 1 0,5 0-1 0,13-6 1 0,13 6-1 0,-32 0 0 0,13 0-1 0,31 0 0 0,0 6 1 0,-6 0 0 0,-13 0 1 0,13-6-1 0,12 7 1 0,7-7 0 0,-1 0-1 0,-24 0 0 0,-13 6 1 0,-19-6-1 0,-18-6 2 0,-1-1-1 0,-5 1 1 0,-1-6-1 0,0-1 0 0,-6 1 0 0,-6-7-1 0,0 0 1 0,6 0 0 0,0-6 0 0,0 13 0 0,0-1 0 0,0 7 1 0,-7 25-1 0,1 18-1 0,0-12-1 0,0 0 2 0,-1-12-31 0,1-1-90 0</inkml:trace>
  <inkml:trace contextRef="#ctx0" brushRef="#br0">9297 7611 36 0,'0'0'27'0,"6"-12"2"0,-6 12-8 0,0 0-9 0,-6 0-9 0,0 0 0 0,6 12 2 0,-7 1 1 0,7 5 0 0,0 1 0 0,0 0-2 0,0-7 0 0,0 1-2 0,0 0 0 0,0-1 0 0,7-6-1 0,-7 1 0 0,0-1 0 0,6 0 1 0,-6 0-2 0,6 1-1 0,-6-1 3 0,13 0-1 0,-7-6 0 0,6 0 1 0,7 0-1 0,0 6-1 0,0-6 1 0,-1 7-1 0,14-14 1 0,-1 7-1 0,0 0 1 0,1 0-3 0,-1-6 5 0,13 6-4 0,-1 0 2 0,-5 0 1 0,0 6-2 0,12-6 2 0,0 0-2 0,6 7-1 0,-6-1 3 0,-12-6 1 0,18 0-2 0,-6 0 0 0,6 0 0 0,7 6-1 0,-7 0 1 0,-6-6-1 0,6 0 1 0,-6 0-1 0,7 7 2 0,-1-7-1 0,0 0 2 0,7 0-3 0,-7 0 1 0,1 6-1 0,-7-6 2 0,6 6-3 0,6 0 3 0,1-6-2 0,-13 0 0 0,-12 7 2 0,-26-7 0 0,7-7-1 0,0 1 2 0,-1 6-3 0,-5-6 1 0,-7-7 2 0,-6 7-1 0,0-6-1 0,0-1-1 0,0 1 1 0,0-7-1 0,0 6 1 0,-6 1-1 0,0-7 1 0,-7 0-1 0,7 7 0 0,6-1 1 0,-6 1-1 0,6 5 0 0,-7-5 0 0,7 6 0 0,0 6 0 0,0 0 1 0,-6 12-3 0,0 13 2 0,-7 13-1 0,7-1 1 0,0-5 0 0,0-20 1 0,6 1-1 0,0-7-4 0,18 0-130 0,-18-6 77 0</inkml:trace>
  <inkml:trace contextRef="#ctx0" brushRef="#br0">4017 7680 73 0,'-32'0'12'0,"-5"0"5"0,-1 0 3 0,13 6-10 0,19-6 0 0,18 0 8 0,32-6-14 0,19 6-1 0,24 0-2 0,7 0 1 0,19 0-1 0,-19 0-2 0,-7-6 5 0,-24-1-1 0,-19 1 0 0,-26 0 0 0,-18 0 0 0,0 6-94 0,0 0 40 0</inkml:trace>
  <inkml:trace contextRef="#ctx0" brushRef="#br0">4411 7549 64 0,'0'0'8'0,"-19"-13"14"0,13 0 7 0,-1 13-13 0,14 0-11 0,24 13 4 0,13 0-5 0,0 5 0 0,6 1-2 0,-25 0 0 0,-7-7-1 0,1 1 3 0,-13-7-1 0,1-6-1 0,-7 6-1 0,-13 13 4 0,-18 12-1 0,-7 1 0 0,7-1-1 0,6-12-2 0,13-7 1 0,-1-5 3 0,13-7 2 0,-6-7 0 0,6 1-8 0,0 12-151 0</inkml:trace>
  <inkml:trace contextRef="#ctx0" brushRef="#br0">6932 6754 49 0,'0'0'0'0,"6"-32"29"0,-6 32-1 0,0 25-7 0,0 25-9 0,6 7-8 0,-6-13-2 0,0-13 1 0,-6-6-30 0,-6-13-77 0</inkml:trace>
  <inkml:trace contextRef="#ctx0" brushRef="#br0">6813 6873 52 0,'0'-7'30'0,"0"1"-9"0,6 6-7 0,7 6 0 0,-1 19-4 0,7 0-8 0,6-6 0 0,-6-6 0 0,-7-7-3 0,1-6-31 0,-7 0-15 0,-6 0 3 0</inkml:trace>
  <inkml:trace contextRef="#ctx0" brushRef="#br0">7026 6854 18 0,'0'0'5'0,"12"-7"14"0,-12 14-4 0,0 5 0 0,-12 13-2 0,-19 7-9 0,12-7-5 0,13 0-73 0</inkml:trace>
  <inkml:trace contextRef="#ctx0" brushRef="#br0">8196 6704 24 0,'0'-7'10'0,"0"-12"5"0,6-12-1 0,0 19-3 0,1 24-1 0,-7 45 4 0,-13 11-8 0,7-5-4 0,12-13 0 0,0-6-13 0,1-25-24 0,-14-7-13 0</inkml:trace>
  <inkml:trace contextRef="#ctx0" brushRef="#br0">8089 6829 39 0,'-6'0'9'0,"6"-7"-4"0,13 14 6 0,12 5-2 0,0 13-7 0,0 0-1 0,0-6-2 0,-6-6-9 0,-1-7-22 0,-11-6 4 0</inkml:trace>
  <inkml:trace contextRef="#ctx0" brushRef="#br0">8333 6810 37 0,'0'0'4'0,"-12"12"7"0,-19 26-3 0,-19 12-6 0,18-6-16 0,26-25-24 0</inkml:trace>
  <inkml:trace contextRef="#ctx0" brushRef="#br0">10279 6704 44 0,'0'0'0'0,"0"-13"21"0,13-6-5 0,-7 0-4 0,-6 19-8 0,0 38 3 0,-6 18-1 0,6 7-5 0,0 0 1 0,0-20-1 0,6-11-1 0,-6-7-41 0,0-25 4 0</inkml:trace>
  <inkml:trace contextRef="#ctx0" brushRef="#br0">10160 6891 51 0,'0'0'15'0,"6"0"1"0,13 13-1 0,-6 12-7 0,12 0-5 0,-6-6-1 0,-1-7-4 0,-5-6-29 0,-7-6-21 0</inkml:trace>
  <inkml:trace contextRef="#ctx0" brushRef="#br0">10360 6860 56 0,'0'0'0'0,"-12"-6"31"0,-7 25-16 0,-6 18-4 0,0 7-8 0,13 0-29 0,12-32-35 0</inkml:trace>
  <inkml:trace contextRef="#ctx0" brushRef="#br0">8452 8600 12 0,'-12'0'5'0,"-32"-6"4"0,6 6 7 0,7 0 5 0,6-6 2 0,6-7-3 0,13 13-5 0,0 0-8 0,12 0-3 0,19 0 4 0,19 0-3 0,56-6-1 0,25 0-1 0,19-1 1 0,0 1-4 0,0 6 2 0,12 0-1 0,19 0 3 0,7 0-5 0,-7 0 5 0,0 0-4 0,-6 0 6 0,-6 0-3 0,-1-6-2 0,-11 6-1 0,-26 0 3 0,-19 0 2 0,-25 0 1 0,-18 0-3 0,-19 0-2 0,-25 0-1 0,-13 0 1 0,-6 0-7 0,-32 0-26 0,-24 6-30 0,-13-6-19 0</inkml:trace>
  <inkml:trace contextRef="#ctx0" brushRef="#br0">8296 8613 49 0,'0'-7'5'0,"-6"1"10"0,6 0 9 0,12 6-9 0,26 0-6 0,12 0-2 0,25 0 3 0,25 0-5 0,31 0 0 0,13-6-2 0,6 6-1 0,19 0 1 0,0 0-2 0,6 0-1 0,-12 6 0 0,-7 0-1 0,-24 0 2 0,-7 1 1 0,-6-1-1 0,0-6 0 0,-1-6-1 0,1 6 1 0,-12-7-1 0,-26 7 0 0,-18 0 3 0,-13-6 4 0,-7 0-4 0,-18 6 2 0,-18 0 1 0,-7-6 0 0,0 6-5 0,0-7-8 0,0 7-73 0</inkml:trace>
  <inkml:trace contextRef="#ctx0" brushRef="#br0">12062 6315 62 0,'0'-6'26'0,"-6"6"-7"0,-13 0-5 0,-6 6-5 0,-6 1-4 0,0-1-4 0,-1-6 2 0,7 0-1 0,0 0 0 0,-6 6-1 0,18 0 0 0,7 1 0 0,0 5 0 0,6 13 3 0,6 0-1 0,-6 7 1 0,0 11-2 0,-6 8 0 0,6-8-1 0,6 14 0 0,-6-1 0 0,6-6 1 0,-6 13-2 0,7-7 0 0,-1-6 0 0,-6 6 1 0,0 1-1 0,-6-7 2 0,6 6-1 0,0-12 0 0,0 0-1 0,0 0 0 0,-7-7 1 0,7-6-1 0,0-12 1 0,13-6 0 0,6-1-1 0,6-5 2 0,6-7-1 0,13 0-1 0,0 0 1 0,-7 0-2 0,-24 6 2 0,-7-6-1 0,-6-6-45 0,-6-7-54 0</inkml:trace>
  <inkml:trace contextRef="#ctx0" brushRef="#br0">12143 6416 82 0,'-6'-19'38'0,"6"25"-20"0,-6 32 4 0,0 18-8 0,6-6-6 0,6-12-7 0,0-13 4 0,-12-13-10 0,6-12-72 0,0 0 17 0</inkml:trace>
  <inkml:trace contextRef="#ctx0" brushRef="#br0">12788 6422 84 0,'-13'-13'26'0,"13"1"-7"0,7-7-4 0,18 7-3 0,0 5-4 0,0 14-2 0,6-1-3 0,-6 13-2 0,-19 6 0 0,-6 0 1 0,-12 6-1 0,-7-6 0 0,0 13-1 0,7-13 1 0,5-13-1 0,7 1 1 0,19-13 0 0,19 0 0 0,18 0-1 0,-12 0-1 0,-13 6 1 0,-18-6 0 0,-7 0-1 0,-6 6-31 0,-13 7-72 0</inkml:trace>
  <inkml:trace contextRef="#ctx0" brushRef="#br0">12125 6966 35 0,'0'0'14'0,"-7"0"2"0,7-6-3 0,0 6-5 0,0 0 2 0,0 0 0 0,0-6-3 0,0 6-3 0,0-6-2 0,7 6 0 0,-7-7 1 0,0 1 1 0,0 0 0 0,6 6-1 0,0-6-2 0,-6-1 0 0,6 7 2 0,1-6 1 0,-7 6 0 0,12 0-2 0,1 0-1 0,6 0 1 0,-1 13 2 0,-5 5 0 0,-1 7-1 0,-5 0 0 0,-14-6 0 0,-5 0-1 0,-1-6 0 0,-5-1 0 0,5-12-1 0,13 6-1 0,0-6 0 0,13 13 0 0,18 12-1 0,-6 6 1 0,-13 0-1 0,-12-6 2 0,-25-6 3 0,-6-6 4 0,12-13-1 0,0 0-2 0,13-6-4 0,6-1-7 0,19 7-52 0,-6-6-42 0</inkml:trace>
  <inkml:trace contextRef="#ctx0" brushRef="#br0">12832 6891 53 0,'0'0'0'0,"0"-18"35"0,0 11-20 0,6-5 4 0,0-1-3 0,7 13-1 0,-13 0-3 0,0 0-6 0,0 13-3 0,0 6 1 0,0-1-2 0,0 1 0 0,-7 0-1 0,7 6-1 0,0 0 1 0,7-13 0 0,5 1 1 0,7-19 2 0,6-13-1 0,6 0-3 0,-12 25 0 0,-6 32 0 0,-7 6 2 0,-6 0 0 0,0-19 0 0,-6 0 0 0,-1-13-30 0,14-24-79 0,-7 5 63 0</inkml:trace>
  <inkml:trace contextRef="#ctx0" brushRef="#br0">13220 6197 109 0,'-19'-19'18'0,"31"19"-19"0,32-7 6 0,19 7 5 0,-13 19-6 0,-19 13 1 0,-12-7 3 0,-7 12-4 0,1 19-3 0,-1 26 1 0,1 12 0 0,-7 18-1 0,-12-5 0 0,6-7-1 0,12-12 1 0,-5-20-2 0,-7-5 6 0,-19-13 2 0,0-12-1 0,0-13-2 0,-6-7-2 0,-6 1 2 0,0-6 0 0,-7-13-2 0,13-25-38 0,19-7-79 0</inkml:trace>
  <inkml:trace contextRef="#ctx0" brushRef="#br0">14102 6171 68 0,'0'-12'31'0,"-7"6"-20"0,-11 6 4 0,-14 6-3 0,1 6-9 0,12 7-3 0,1 0 1 0,11 0 2 0,1 0 0 0,0 6 0 0,6 6-1 0,0 6-3 0,0 14 4 0,-6-1 0 0,6 12-1 0,0 7-1 0,0 6-1 0,0 0 2 0,-13 7-1 0,1 5-4 0,5-5 1 0,7-13-1 0,0-7 2 0,0-12 2 0,13-6 0 0,18-25 3 0,25 0-2 0,7-19-1 0,-19-7 0 0,-26 7-3 0,-11-12-42 0,-7 6-39 0</inkml:trace>
  <inkml:trace contextRef="#ctx0" brushRef="#br0">14164 6272 44 0,'7'-7'24'0,"-1"1"0"0,0 0-5 0,-6 0-7 0,0 18-4 0,0 7-6 0,-6 0-1 0,6-1-1 0,0-5 2 0,12-1-2 0,7 7 0 0,12 0-1 0,26 31 0 0,-51-37 6 0,-19-1 11 0,-12-6-5 0,0 1-5 0,19-7-5 0,6 0-20 0,6-13-41 0,-6 7 0 0</inkml:trace>
  <inkml:trace contextRef="#ctx0" brushRef="#br0">14202 6272 82 0,'0'0'0'0,"12"-25"33"0,32 0-15 0,-13 12-10 0,-6 7-8 0,7 18-53 0,-26-12 4 0</inkml:trace>
  <inkml:trace contextRef="#ctx0" brushRef="#br0">14796 6222 89 0,'-6'0'30'0,"-25"50"-7"0,6 0 0 0,18 0-16 0,20-6-3 0,6-19-25 0,-7 0-101 0</inkml:trace>
  <inkml:trace contextRef="#ctx0" brushRef="#br0">14177 6854 76 0,'0'-13'11'0,"6"-6"8"0,25 7 3 0,1 12-10 0,5 0-9 0,-6 25-3 0,-18-6 1 0,-13 0 2 0,-19 6-2 0,-6 0 1 0,-6 6-1 0,12 0 0 0,7-18-1 0,12-7 2 0,18-6 1 0,26 0-2 0,-6-6-2 0,-20 6 1 0,-5 0-18 0,18 0-107 0</inkml:trace>
  <inkml:trace contextRef="#ctx0" brushRef="#br0">14765 6854 46 0,'0'0'0'0,"0"-25"61"0,6 12-31 0,-6 7-13 0,-19 31-12 0,7 6-6 0,6 7 2 0,18-7 1 0,19-12 1 0,-6-13 1 0,0-12 3 0,7-25-4 0,-14-7-1 0,-11 0 2 0,-20 13 1 0,-24 13-10 0,-7 6-49 0,44-1-47 0</inkml:trace>
  <inkml:trace contextRef="#ctx0" brushRef="#br0">15065 6209 120 0,'0'-6'1'0,"0"-19"1"0,19 6 5 0,12 6 8 0,13 7-7 0,-6 6 10 0,-20 6-8 0,-5 1-5 0,-7 11-3 0,0 20-1 0,-6 18-1 0,0 26-1 0,-6 12 3 0,-6 18-4 0,12 1 1 0,0-13-3 0,0-12 4 0,0-19 1 0,0-19 0 0,0-13 0 0,6-5-1 0,-6-20 1 0,0 1 2 0,0-13 6 0,-25-7-8 0,-25 1-9 0,-25 6-40 0,43 0-43 0</inkml:trace>
  <inkml:trace contextRef="#ctx0" brushRef="#br0">11818 8056 83 0,'-19'0'23'0,"7"-7"8"0,12 7-14 0,12 0-8 0,13 0-2 0,7 0-2 0,5 0-3 0,-6-6 0 0,-5 6-7 0,-14 0-19 0,1 0-20 0,-13 0-50 0</inkml:trace>
  <inkml:trace contextRef="#ctx0" brushRef="#br0">11837 8118 58 0,'-6'0'20'0,"-38"13"4"0,31-7-6 0,20-6-9 0,24 0-5 0,13 0 2 0,-7-6-3 0,-12 6-37 0,-19 0-40 0</inkml:trace>
  <inkml:trace contextRef="#ctx0" brushRef="#br0">12469 7561 79 0,'0'0'0'0,"-6"-12"28"0,-1 12-9 0,-18 0-4 0,-12 12-10 0,-13 1-2 0,12-1-2 0,26 1 0 0,5-7 1 0,1 0 1 0,0 7 1 0,6 5 0 0,0 7-2 0,0 7 0 0,0 12 0 0,0 12 1 0,0 7-2 0,-6 12-1 0,-1 0 0 0,1 0-1 0,0 6 0 0,0-12 3 0,-13 56-3 0,13-75 1 0,-1-6-1 0,1-13 2 0,6-12-1 0,0-6 2 0,13 12-1 0,24-25 2 0,7-6-1 0,18-13 0 0,-12 12-2 0,-18 1 1 0,-7 6-1 0,-19 0 2 0,-12 0-7 0,0 0-52 0,-1-6-37 0</inkml:trace>
  <inkml:trace contextRef="#ctx0" brushRef="#br0">12488 7686 55 0,'0'0'0'0,"12"-19"40"0,-6 13-6 0,-6 31-9 0,0 25-12 0,-6-6-5 0,12-19-5 0,-6 0-6 0,0-12-34 0,0-13-69 0</inkml:trace>
  <inkml:trace contextRef="#ctx0" brushRef="#br0">12575 7686 91 0,'6'-12'16'0,"7"12"9"0,6 18-2 0,18 14-16 0,1-1-6 0,-7-12-3 0,-18-7-32 0,-1-12-63 0</inkml:trace>
  <inkml:trace contextRef="#ctx0" brushRef="#br0">12782 7655 94 0,'0'0'15'0,"-19"12"13"0,-12 20-1 0,12 5-18 0,0-5-6 0,7-1-5 0,-1 0-34 0,7-12-69 0</inkml:trace>
  <inkml:trace contextRef="#ctx0" brushRef="#br0">12944 7624 81 0,'0'-7'17'0,"7"1"5"0,-7 12 0 0,-7 19-13 0,1 0-3 0,6-6-5 0,13-6 0 0,12-1 0 0,6 13-3 0,-6 7 4 0,0-1-1 0,-13-12 4 0,-12-7 4 0,-18-12 1 0,-7-6-1 0,6 0-8 0,6 6 3 0,7-7-9 0,6 7-38 0,6-6-34 0,-6 6 31 0</inkml:trace>
  <inkml:trace contextRef="#ctx0" brushRef="#br0">12988 7655 91 0,'0'-13'14'0,"19"-12"14"0,18 7-2 0,7 5-16 0,-13 13-1 0,-24 0-1 0,-7 0-5 0,0 6-26 0,12 1-109 0</inkml:trace>
  <inkml:trace contextRef="#ctx0" brushRef="#br0">13695 7692 55 0,'-6'-12'23'0,"0"-7"5"0,6 7 0 0,6-1-14 0,0 7-9 0,19 0-3 0,-6 31-1 0,0 0 1 0,-13 6-1 0,-6 0 3 0,-13-6-3 0,-12 0 3 0,7 0-3 0,5-12 3 0,1-7-3 0,12-6 1 0,12 0-1 0,19 0 4 0,7-6-5 0,6 0 0 0,-13 6-1 0,6-7-9 0,-12 14-55 0,-12-7-20 0</inkml:trace>
  <inkml:trace contextRef="#ctx0" brushRef="#br0">13927 7724 61 0,'0'-13'13'0,"6"-12"7"0,19 19 3 0,6 18-7 0,0 26-9 0,-6 0-6 0,0-13-2 0,-12-13-35 0,-1-6-51 0</inkml:trace>
  <inkml:trace contextRef="#ctx0" brushRef="#br0">14102 7686 78 0,'-7'0'10'0,"-11"32"23"0,-14-1-9 0,7 0-22 0,13-12-2 0,6 6-45 0,6-13-36 0</inkml:trace>
  <inkml:trace contextRef="#ctx0" brushRef="#br0">14227 7605 75 0,'0'-13'10'0,"25"7"17"0,-19 31 8 0,-12 38-16 0,0 6-8 0,-1-19-9 0,7-13 1 0,0-24-1 0,7-32 2 0,-1 0-88 0,-6 19 5 0</inkml:trace>
  <inkml:trace contextRef="#ctx0" brushRef="#br0">12375 8268 65 0,'0'-6'19'0,"0"-6"-4"0,0 5 3 0,0 7-17 0,6-6 12 0,0 0 1 0,13 6-1 0,0-6-7 0,0 6-2 0,6 18-1 0,-13 14-1 0,-12-1 2 0,-12-6-1 0,-1-6-3 0,13-19 2 0,19 6-4 0,6 19 1 0,-19 0 0 0,-12-6 3 0,-25-7 0 0,12-12 1 0,7-18-39 0,24-7-80 0</inkml:trace>
  <inkml:trace contextRef="#ctx0" brushRef="#br0">12575 8256 101 0,'0'0'10'0,"19"-6"14"0,18 24-6 0,14 14-11 0,-1-1-7 0,-19-6-21 0,-19-6-35 0,-12-19-2 0</inkml:trace>
  <inkml:trace contextRef="#ctx0" brushRef="#br0">12800 8243 80 0,'-12'7'31'0,"-13"24"9"0,-13 6-22 0,7 1-15 0,12-7-22 0,13-6-107 0</inkml:trace>
  <inkml:trace contextRef="#ctx0" brushRef="#br0">12938 8256 105 0,'13'-31'28'0,"12"24"-3"0,0 7-10 0,0 19-9 0,-13 19-4 0,-12-1 2 0,-31 1-1 0,0-7 3 0,12 0-2 0,19-18-2 0,37-13-1 0,32-13-1 0,-6 13-2 0,-32-6 1 0,-31 6 0 0,-25 6-81 0,19-6-11 0</inkml:trace>
  <inkml:trace contextRef="#ctx0" brushRef="#br0">13826 8143 43 0,'0'-19'23'0,"7"13"-3"0,-7-6 6 0,6 5-5 0,-6 7-9 0,0 32-8 0,-6 5-1 0,-1 1-1 0,7-13 0 0,13-13-2 0,24-18 5 0,1-13-3 0,-19 13-3 0,-7 31 4 0,-12 13 2 0,0-7-3 0,-6-6-5 0,6 0-50 0,6-19-38 0</inkml:trace>
  <inkml:trace contextRef="#ctx0" brushRef="#br0">14039 8174 62 0,'6'0'8'0,"19"-25"20"0,7 25 2 0,-7 32-17 0,0 12-9 0,0-13-2 0,-6 0-24 0,-1-18-38 0,-18-13 3 0</inkml:trace>
  <inkml:trace contextRef="#ctx0" brushRef="#br0">14252 8162 76 0,'-6'-6'24'0,"-32"31"2"0,-6 19-6 0,-6 6-15 0,19-7-7 0,25-18-50 0,6-12-28 0</inkml:trace>
  <inkml:trace contextRef="#ctx0" brushRef="#br0">14371 8193 95 0,'6'-6'6'0,"-6"19"15"0,-6 30-4 0,-1 1-13 0,26-19-2 0,25-19 2 0,-6-24 6 0,-20-20 6 0,-30 7-12 0,-26 6-31 0,32 19-98 0</inkml:trace>
  <inkml:trace contextRef="#ctx0" brushRef="#br0">14540 7724 119 0,'-19'-25'17'0,"-6"0"-13"0,50 6 1 0,44 6 0 0,12 7-4 0,-18 12 2 0,-45 1 0 0,-11 11 3 0,-7 39 0 0,0 43-3 0,0 44 3 0,-7 6-6 0,-11-6-2 0,5-31 0 0,19-38 6 0,1-38 5 0,-7-18 7 0,0-25 4 0,-38 6-14 0,-50 0-1 0,13 0-40 0,57 6-145 0</inkml:trace>
  <inkml:trace contextRef="#ctx0" brushRef="#br0">4523 8569 94 0,'-12'-13'26'0,"6"7"-2"0,6 6-10 0,18-6-14 0,39 6 0 0,36-6-40 0,-17-1-58 0</inkml:trace>
  <inkml:trace contextRef="#ctx0" brushRef="#br0">5449 8494 100 0,'0'0'2'0,"6"0"1"0,7 0 3 0,31 0-3 0,37 0-14 0,-12 0-58 0</inkml:trace>
  <inkml:trace contextRef="#ctx0" brushRef="#br0">6757 8544 95 0,'-6'0'18'0,"6"-6"10"0,25-1-13 0,68-12-9 0,64 7-9 0,43 6-121 0</inkml:trace>
  <inkml:trace contextRef="#ctx0" brushRef="#br0">7495 6772 50 0,'6'-18'27'0,"1"11"-4"0,-1 7-5 0,6 32 4 0,-5 5-12 0,5 1-2 0,-6-13-4 0,1 0-2 0,5-13-27 0,-12-12-100 0</inkml:trace>
  <inkml:trace contextRef="#ctx0" brushRef="#br0">7489 6628 73 0,'-13'0'14'0,"-31"25"-7"0,13 19 16 0,0 13-3 0,18 18-16 0,45 0-4 0,11-13 1 0,14-5-1 0,5-32 0 0,1-19 1 0,-7-25 1 0,-12-31-2 0,-13-19 4 0,-12-25-3 0,-19 1 2 0,-25 24-1 0,-38 31 2 0,-30 32 3 0,-26 25-6 0,19 12-1 0,68 13-50 0,39-25-45 0</inkml:trace>
  <inkml:trace contextRef="#ctx0" brushRef="#br0">9829 6735 47 0,'-7'-13'37'0,"7"7"-16"0,0-6 2 0,7 12-15 0,11 0-6 0,7 6 1 0,0 0 2 0,-12 13-2 0,-7 6 0 0,-12-6 1 0,-7 6-2 0,-12 0-1 0,7 0 1 0,-1-13-1 0,6 7 2 0,7-13-2 0,0-6 1 0,25 0 1 0,18-6 1 0,7 0-5 0,0 0 4 0,-13-1-3 0,-12 7-1 0,-7 0-28 0,-5 0-87 0</inkml:trace>
  <inkml:trace contextRef="#ctx0" brushRef="#br0">9760 6591 79 0,'-13'0'9'0,"-49"19"-6"0,12 31 6 0,6 6 7 0,0 19-7 0,32 0-6 0,18-6-2 0,31-13 1 0,26-5 0 0,25-33 1 0,12-18-2 0,6-25 1 0,-18-12-1 0,-13-13 0 0,-25-13 2 0,-13-25 1 0,-30-12 1 0,-33 25 4 0,-49 38-2 0,-56 30-6 0,-38 7 0 0,31 19-2 0,82 19-16 0,37 24-50 0,13-49 20 0</inkml:trace>
  <inkml:trace contextRef="#ctx0" brushRef="#br0">5155 7780 49 0,'-19'0'20'0,"-6"-6"4"0,7 6-5 0,11-6-5 0,26 6-11 0,31-7 3 0,38 7 1 0,6-6-2 0,-1 12-2 0,-36-6-1 0,-38 7 1 0,-19-7 5 0,-25 6-1 0,-26-6-6 0,-17 0 1 0,-20 6-2 0,-6 0 1 0,7 7 0 0,37-1 0 0,37-5-1 0,38-7 0 0,56-7 0 0,38-5-1 0,0-1 1 0,-25 13 0 0,-38-6-1 0,-43 6 3 0,-26 0 0 0,-37 0-2 0,-44 6 0 0,-6 7 1 0,13-1 0 0,55-12-1 0,39 0 0 0,49 0-2 0,25-6 1 0,1 0-1 0,-32 6-17 0,-25 0-103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12951 1558 23 0,'6'-18'27'0,"6"5"-1"0,1 1-5 0,-13-1-9 0,0 7-3 0,0-1-3 0,-13-5-2 0,7 12 1 0,-6 0-3 0,-1 6 1 0,1 7-1 0,-1-7 0 0,0 13-2 0,7 0 3 0,0-1-3 0,6 1 1 0,12-6-1 0,7-1 2 0,6 7-3 0,0 0 4 0,-6-1-2 0,6 1-2 0,-12 13 2 0,-7-1-1 0,-6-6 2 0,0 0 0 0,-19-6 0 0,0-7 3 0,1 1-5 0,-1-13 3 0,6-19 0 0,7 6 0 0,6-12-2 0,6 0 0 0,13 0-1 0,-6 7 1 0,-1 11-19 0,-6 1-30 0,1 6-26 0</inkml:trace>
  <inkml:trace contextRef="#ctx0" brushRef="#br0">13076 1515 49 0,'0'0'5'0,"-13"0"15"0,13 0-10 0,19 0-2 0,6-7-4 0,-13-5 2 0,7-1-1 0,-6 1 0 0,-1-7-3 0,7 6-2 0,0-12 1 0,-7 13-1 0,1-7 1 0,-13 7-1 0,0-1 1 0,0 1-1 0,0-7 1 0,0 6-1 0,-6 7 0 0,-7 6 0 0,-6 0 1 0,13 6-1 0,0 0 0 0,6 7 0 0,-7 6 0 0,1 0 0 0,0 6 1 0,6 12-1 0,6 1 0 0,7-13 0 0,6 0 1 0,6-13-1 0,0-12 0 0,0 0 4 0,-13-6-2 0,1 0-2 0,-7 6-14 0,6 0-33 0,-12 0 9 0</inkml:trace>
  <inkml:trace contextRef="#ctx0" brushRef="#br0">13332 1702 55 0,'0'0'0'0,"-19"0"30"0,19 0-11 0,13 0-6 0,18-6-6 0,0 6-3 0,-6 0-3 0,-6-6-1 0,-6 6 0 0,-1-6-18 0,1 6-22 0,-13 0-12 0</inkml:trace>
  <inkml:trace contextRef="#ctx0" brushRef="#br0">13320 1809 17 0,'-7'0'4'0,"7"0"14"0,0 0-9 0,38-7-2 0,6 1-4 0,0 6-1 0,-13 0 0 0,-6 0 0 0,-25 0-6 0,0 6-51 0</inkml:trace>
  <inkml:trace contextRef="#ctx0" brushRef="#br0">13814 1408 33 0,'0'-6'15'0,"-6"0"6"0,-1-7-6 0,7 7-7 0,13 6 0 0,12 12 0 0,12 7-1 0,-5 12 0 0,-1 7-4 0,-18 6-1 0,5 0 0 0,-11-7-2 0,5 1 3 0,-18-13-2 0,-13 0-1 0,-12-13 0 0,-1-5 0 0,14-20 0 0,-1-6-2 0,13-12 0 0,12 6 2 0,6 0 4 0,7 0-2 0,6 6-2 0,-6 13-18 0,12 0-33 0,-24 6 17 0</inkml:trace>
  <inkml:trace contextRef="#ctx0" brushRef="#br0">14127 1352 14 0,'0'0'10'0,"-13"-6"15"0,7-1-6 0,6 7-11 0,19-6 1 0,12 0-2 0,7-1-2 0,5 1-2 0,7 0-3 0,-6 0 8 0,0 6-7 0,-19-7 0 0,-6 7-1 0,-13 0 3 0,-12-6-1 0,-7 6-1 0,-6 0-1 0,1 0 1 0,-7 0-1 0,0 6-1 0,0 1-6 0,12 5 7 0,7 13-1 0,0 13 1 0,12 24 1 0,0 1 0 0,0-7 1 0,-6-6-1 0,-12-12 1 0,-13-26 5 0,-6-5 4 0,-1-14-3 0,14-5-5 0,11 6-7 0,14 6-50 0,-1 6-2 0</inkml:trace>
  <inkml:trace contextRef="#ctx0" brushRef="#br0">13714 1903 47 0,'-19'0'25'0,"0"0"-3"0,13 0-9 0,37-7-1 0,63-11-5 0,50-7-2 0,12 6-3 0,-24 6-2 0,-32 1 7 0,-31 5-7 0,-25 7 3 0,-26-6-1 0,-11 0 0 0,-1 6-25 0,-6 6-52 0,0 0 41 0</inkml:trace>
  <inkml:trace contextRef="#ctx0" brushRef="#br0">13764 2072 12 0,'0'0'0'0,"-19"-7"17"0,13 1-4 0,6 6-5 0,6-6-2 0,19 0 1 0,-6-1-2 0,18 1-2 0,1 6 0 0,-1 0 2 0,-5 6-3 0,-7 1-1 0,-13 5-1 0,-12 1 3 0,-6 5-1 0,-13 1-1 0,7 6-1 0,-13-6 1 0,6-7 1 0,6 14-2 0,-5-14-1 0,-1 13 1 0,6-6 0 0,1 0 0 0,6-7 1 0,-1-6-1 0,7 1 0 0,0-7 1 0,-6 0-1 0</inkml:trace>
  <inkml:trace contextRef="#ctx0" brushRef="#br0">13783 2028 28 0,'-7'-13'17'0,"7"-6"3"0,19 7-7 0,6 12-6 0,13 19-1 0,-1 25 1 0,1-1-2 0,-13 14-4 0,-13-7 4 0,-12-6-2 0,-12 6-2 0,-7-13 1 0,-19-12 1 0,1-12-2 0,-7-7-1 0,13-25 2 0,12-6 0 0,19-6-3 0,0 0 2 0,25-1-1 0,19 7-2 0,-7 7 4 0,1 11-1 0,-13 7-1 0,-12 0-1 0,-7 0 2 0,-6 7-1 0,0-7 0 0,-13 0 1 0,-12 0 0 0,-6 0-1 0,0 6-2 0,6 6 1 0,0 7 1 0,6 6 0 0,6 0 0 0,7 6 0 0,6-6 0 0,6 1-1 0,19-8 1 0,0-11-1 0,13-7 1 0,-1-19-1 0,-5-13-20 0,-13 1-44 0,-13 31 37 0</inkml:trace>
  <inkml:trace contextRef="#ctx0" brushRef="#br0">14164 2047 30 0,'0'0'0'0,"-19"-13"24"0,19 7-6 0,7 0-12 0,24 6-1 0,13 0-2 0,-7 6-1 0,-5 13 1 0,-26-1-1 0,-6 1 0 0,-6 12-1 0,-19 1-2 0,0 5 4 0,-7-5-2 0,7-7-1 0,7 0 1 0,-1-7-1 0,0 1 0 0,13-6 0 0,6-1 1 0,6-6 0 0,19-6 0 0,6 0-1 0,13 0 0 0,-13 7 0 0,-6-7 1 0,-6 0-11 0,0 0-21 0,-13 0-22 0</inkml:trace>
  <inkml:trace contextRef="#ctx0" brushRef="#br0">14108 2203 35 0,'0'-12'10'0,"0"-1"11"0,19 7-9 0,25-7-4 0,6 13-6 0,-7-12-1 0,-5 5-9 0,-1-5-24 0,-18 6-10 0</inkml:trace>
  <inkml:trace contextRef="#ctx0" brushRef="#br0">14383 2097 15 0,'0'0'18'0,"0"-7"-3"0,13-5-4 0,6-1-3 0,-1-5-3 0,-5-1-1 0,6 0-1 0,-13 0-1 0,-6 7-1 0,6-7 0 0,-6 6 0 0,0 1-1 0,0-1 0 0,-6 7 1 0,-7 0-1 0,7 0 0 0,0 6 0 0,0 0 0 0,-7 0-1 0,1 6 0 0,5 13 1 0,1 6-1 0,0 0 1 0,6 12 0 0,0 7 1 0,6 0-1 0,7-19 1 0,5-6 0 0,1-7 1 0,31-18 2 0,-19-7-3 0,-18 1-4 0,-7-1-22 0,7 1-37 0</inkml:trace>
  <inkml:trace contextRef="#ctx0" brushRef="#br0">14408 1846 15 0,'0'0'4'0,"-6"0"18"0,0 0-13 0,12 0-6 0,19 0 1 0,19 0-1 0,-7 0-1 0,7 0-2 0,-13 0 0 0,-6 0 1 0,-12 0 0 0,-7 0 1 0,-6 0-1 0,6 0 0 0,-6 0-10 0,-6 7-47 0</inkml:trace>
  <inkml:trace contextRef="#ctx0" brushRef="#br0">5105 4325 35 0,'-6'-6'8'0,"-13"6"6"0,0 0-5 0,13 0 7 0,31-7-1 0,25 1-9 0,25 0-1 0,25 0 2 0,32 6-3 0,-7-13-2 0,-13 7 3 0,-24 6 1 0,-25 0 1 0,-26 0-3 0,-24-6 0 0,-7 6-3 0,6 0-1 0,-5-7 1 0,-1 7-38 0,-12-6-21 0,-1 6 21 0</inkml:trace>
  <inkml:trace contextRef="#ctx0" brushRef="#br0">5030 4369 16 0,'-6'0'8'0,"-25"0"16"0,5 6-9 0,14-6 7 0,6 0-7 0,24 0-9 0,20-6 2 0,31 6-2 0,25-6-2 0,12-1-2 0,13 1 0 0,-6 0-1 0,-13-1-2 0,-13 1 2 0,-18 0 2 0,-13 0 0 0,-12-1 1 0,-19 1-1 0,-12 0 0 0,-13 6 0 0,0 0-2 0,0 6 0 0,0-6-15 0,0 0-42 0,0 6-11 0</inkml:trace>
  <inkml:trace contextRef="#ctx0" brushRef="#br0">4974 4331 15 0,'-32'-6'6'0,"20"0"-3"0,6-1 11 0,-1 1 7 0,7 6-11 0,0 0 8 0,19 0-8 0,0 6-7 0,6-6-1 0,0 7 0 0,6-1 2 0,19-6-1 0,7 0 1 0,5-6-4 0,1 6 1 0,-13 6 1 0,-6-6-1 0,6 0 0 0,0 0 0 0,0 0 0 0,6 0 0 0,-6 0-3 0,0-6 2 0,0-1 1 0,7 7-1 0,5-6 0 0,-18 6 1 0,-13 0 0 0,-6 0-1 0,-19 0 2 0,-6 0 0 0,0 0 0 0,0 0 1 0,-12 0-3 0,-7 0-28 0,7 13-55 0</inkml:trace>
  <inkml:trace contextRef="#ctx0" brushRef="#br0">6588 4175 52 0,'-6'-19'9'0,"6"6"1"0,0 13 6 0,6 7 4 0,-6 24-11 0,6 7-5 0,-6-1-1 0,0 1 0 0,-6-13-1 0,6 0 1 0,0-6-2 0,0-7 0 0,12 1 1 0,13-13 0 0,25 0-1 0,38 0-1 0,6 0 0 0,6 0-3 0,0 0 4 0,-12-7-1 0,-7 1 0 0,-25 6 0 0,-24 0-1 0,-20-6 2 0,7-7 0 0,-7-6 0 0,1-6 0 0,-7-6 0 0,0 0 0 0,-6 6-1 0,7 19 0 0,5 24 1 0,-6 14 0 0,1-7 0 0,-7 0-12 0,-7 0-97 0</inkml:trace>
  <inkml:trace contextRef="#ctx0" brushRef="#br0">6801 2579 53 0,'-13'-19'12'0,"19"-6"-4"0,-6 12 6 0,-6 1-2 0,-13 5-3 0,1 7-4 0,-7 7-2 0,6 5-3 0,0 13 1 0,0 13 0 0,7-7-1 0,5 0 1 0,20-6-1 0,31 7 1 0,-7 5-1 0,7 1 1 0,-13-1-2 0,1 7 1 0,-20-6 0 0,-12-13 1 0,-19 0 2 0,-18-13 0 0,-7-5 1 0,-6-26 0 0,12-12-2 0,13 6 2 0,25-7-2 0,19 1-2 0,25 0-6 0,6 6-45 0,-31 18-10 0</inkml:trace>
  <inkml:trace contextRef="#ctx0" brushRef="#br0">6888 2616 70 0,'0'0'5'0,"0"-12"5"0,25-7-3 0,6-6-2 0,-5-6-2 0,-8 5 2 0,1-5-2 0,-6 0-1 0,-7-7-1 0,-6 20 0 0,0-1 0 0,-6 13-1 0,-7-1 0 0,1 7-1 0,-7 7 1 0,0 18-1 0,6 6 2 0,7 13-1 0,6-7 0 0,6 7 0 0,13-6 2 0,6-20-1 0,7-11 1 0,5-14 1 0,-6-11-3 0,1-1 4 0,-7 0-25 0,-13 13-72 0</inkml:trace>
  <inkml:trace contextRef="#ctx0" brushRef="#br0">4961 4375 18 0,'-6'0'10'0,"0"-6"-7"0,6 6-2 0,-7 0 2 0,1-6 10 0,-6-1 5 0,-1 1-2 0,7 0-4 0,6-1-6 0,-6 7-2 0,6 0 18 0,6 0-19 0,6-6-2 0,13 6 1 0,13 0 0 0,0 0-1 0,12-6 1 0,0 0-1 0,12 6-1 0,1 0-1 0,-7 0 3 0,7-7-1 0,5 1 0 0,1 0-1 0,-6 6 0 0,-1 6-3 0,-12-6 4 0,-18 0-1 0,-7-6 1 0,6 6 0 0,-6 0-1 0,6 0 1 0,1-6 2 0,-14-1 0 0,-5 7 0 0,-1-6-2 0,1 6 0 0,-7-6 0 0,0 0 0 0,-6-1 1 0,0 7-26 0,-12 0-92 0</inkml:trace>
  <inkml:trace contextRef="#ctx0" brushRef="#br0">5293 5646 66 0,'-13'0'7'0,"-30"-7"4"0,24 7 1 0,12 7 6 0,20-14-11 0,56 1-3 0,62 12-2 0,19 1-2 0,-18 5 1 0,-45-6 1 0,-30 1 3 0,-26-7 0 0,-25-7 1 0,-6 1-2 0,-12 0-3 0,-32 6-2 0,-50 6 2 0,-25 0-1 0,0 7 3 0,25 0-3 0,26-7 1 0,24-6-1 0,31 0 1 0,7-6 1 0,19-1-1 0,43 1-1 0,44-7 0 0,13 13-1 0,-7 0 0 0,-31 0 0 0,-31 7 2 0,-32-7-1 0,-43 0 1 0,-50 0-2 0,-51 6 3 0,-12 0 0 0,26 1-2 0,42-1 0 0,58 0 1 0,30-6-2 0,82-6 2 0,56-7-2 0,-18 7-1 0,-45 6 0 0,-49-6 3 0,-32-1-2 0,-12 1-18 0,-19 6-86 0</inkml:trace>
  <inkml:trace contextRef="#ctx0" brushRef="#br0">9147 7699 24 0,'-7'-7'18'0,"1"1"2"0,6 0-1 0,6 0-9 0,26-1-4 0,18 1-4 0,6 0-1 0,-6 6 0 0,-12 6 0 0,-20-6-1 0,-5 6 1 0,-1-6 0 0,-12 7-1 0,0 5 3 0,-18 13-1 0,-7 13-1 0,0-1-2 0,-7-5 1 0,1 12 0 0,0-19 2 0,6 0-1 0,12-7 0 0,1-5 1 0,12-7-2 0,12 7 2 0,7-7 0 0,25-12-1 0,0 6 0 0,-19 0 0 0,0 0-1 0,-19 0-11 0,6 0-22 0,-12-7-20 0,0 7 31 0</inkml:trace>
  <inkml:trace contextRef="#ctx0" brushRef="#br0">9109 7824 33 0,'-6'0'9'0,"0"-6"3"0,24-1 7 0,26-5-5 0,19 6-5 0,-13-1-4 0,-6 1-1 0,-26 0-1 0,1-7-1 0,0 7-23 0,6-6-61 0</inkml:trace>
  <inkml:trace contextRef="#ctx0" brushRef="#br0">9578 7580 45 0,'-6'0'4'0,"6"6"5"0,13-6 12 0,12-12-16 0,0-7-2 0,-7-6-1 0,1-7-1 0,-6 1 1 0,-1 0-1 0,-5 0-1 0,-1 6 1 0,-6-1 0 0,-6 1-1 0,-1 7 0 0,1 5 1 0,-7 13-2 0,7 0 1 0,-6 6-1 0,-7 19 1 0,6 7 1 0,1 18 0 0,18 6-1 0,13 0 0 0,0-12 0 0,6-12 1 0,6-20 0 0,7-12 3 0,-20 0-2 0,1-6-1 0,-13 0-44 0,1-1-8 0</inkml:trace>
  <inkml:trace contextRef="#ctx0" brushRef="#br0">10054 7711 47 0,'-6'-6'21'0,"-19"6"-10"0,18-6 9 0,26-1-17 0,37 7-1 0,1 0-2 0,-13 0-12 0,-19 0-31 0,-19 0 5 0</inkml:trace>
  <inkml:trace contextRef="#ctx0" brushRef="#br0">10023 7793 50 0,'-19'0'7'0,"13"6"3"0,31-6 2 0,37-6-7 0,13-1-1 0,-25 1-1 0,-31 6-2 0,-19 0-10 0</inkml:trace>
  <inkml:trace contextRef="#ctx0" brushRef="#br0">10679 7536 11 0,'7'-19'14'0,"-7"-6"3"0,0 0-5 0,6 0-3 0,-6 6-1 0,0 7 0 0,0 12-2 0,0 6 0 0,6 44 2 0,-6 32-3 0,-6-1-3 0,6-12-1 0,0-13 0 0,-6-18 2 0,6-26-2 0,0-6 2 0,6-18 2 0,7-19-6 0,5-7 0 0,7 0 1 0,0 20-1 0,-6 18-2 0,0 31 2 0,-7 19 2 0,1 0 1 0,-13-12-1 0,6-26 0 0,0-5-20 0,7-20-70 0</inkml:trace>
  <inkml:trace contextRef="#ctx0" brushRef="#br0">10917 7430 44 0,'-6'0'8'0,"6"0"2"0,12-13 2 0,14-6-7 0,5-6-2 0,-6-6-1 0,-13 0-1 0,-12-7 1 0,0 7-1 0,-12 12 1 0,6 13 4 0,-7 18-4 0,-12 20 4 0,0 24-2 0,19 0-2 0,6-6-1 0,19-25 0 0,-1-12 0 0,7-7-5 0,7-25-37 0,-14 7-21 0</inkml:trace>
  <inkml:trace contextRef="#ctx0" brushRef="#br0">11111 7348 30 0,'0'0'27'0,"-6"-6"-4"0,6 6-3 0,12-6-9 0,7 6-6 0,0-7-4 0,6 1 0 0,0 6-24 0,0 0-30 0,-19 0 21 0</inkml:trace>
  <inkml:trace contextRef="#ctx0" brushRef="#br0">11330 7242 45 0,'0'-6'24'0,"0"12"-1"0,-6 25-2 0,0 7-17 0,6-7-2 0,0-6-22 0,-7-12-68 0</inkml:trace>
  <inkml:trace contextRef="#ctx0" brushRef="#br0">11555 7667 78 0,'0'-6'5'0,"-6"6"14"0,6 0-9 0,0 0-12 0,13-6-94 0</inkml:trace>
  <inkml:trace contextRef="#ctx0" brushRef="#br0">11812 7417 36 0,'0'0'13'0,"0"-19"2"0,6 7 2 0,0 6-3 0,-6-1 0 0,0 7-7 0,7 7-6 0,-7 43 2 0,0 12-2 0,0 13 0 0,0-12-1 0,0-13 1 0,0-12-2 0,0-20 3 0,0-11-2 0,6-14 2 0,13-30-2 0,-1-7 1 0,1-6-1 0,0 12 1 0,6 13-1 0,-6 6 0 0,-7 26-2 0,7 24 2 0,0 19-1 0,-7 0 2 0,7-12-2 0,0-19 2 0,0-13-1 0,6-31 1 0,6-32 0 0,-6-30 0 0,-6 12 1 0,-13 37 0 0,0 19-6 0,-6 7-52 0,0 12-1 0</inkml:trace>
  <inkml:trace contextRef="#ctx0" brushRef="#br0">12244 7361 40 0,'0'0'0'0,"-7"-13"23"0,14 7-12 0,11-7-2 0,14-5-7 0,-7-1 0 0,-7-6 0 0,-5-13-1 0,-7 7 0 0,-6-7 0 0,-25 1 3 0,13 31 0 0,-7 24-1 0,0 26 0 0,7 13-3 0,24-1 1 0,13-6-1 0,0-25 2 0,0-12 0 0,0-13 1 0,-6 0-24 0,-13-7-51 0</inkml:trace>
  <inkml:trace contextRef="#ctx0" brushRef="#br0">12638 7555 46 0,'0'0'0'0,"-13"-6"20"0,7-1 5 0,12 1-12 0,32 0-7 0,12-1-3 0,0 1-2 0,6 0-1 0,-25 0-9 0,-18-1-24 0,-7 1-20 0</inkml:trace>
  <inkml:trace contextRef="#ctx0" brushRef="#br0">12807 7386 49 0,'0'0'0'0,"-19"6"25"0,6 44-1 0,13 6-10 0,0 1-9 0,13-7-9 0,-1-19-56 0,-12-25 21 0</inkml:trace>
  <inkml:trace contextRef="#ctx0" brushRef="#br0">13245 7279 39 0,'6'-25'12'0,"-6"25"-1"0,0 38 13 0,0 37-13 0,-6 0-6 0,-1-19-3 0,1-24 1 0,0-20 0 0,6-24 4 0,25-32-11 0,6 19-9 0,7 31 1 0,5 25 9 0,-24 1 1 0,-13-7 4 0,-18-13 11 0,-19-5 0 0,-1-26-1 0,7 0-3 0,19 13-9 0,6-1-45 0,19 1-30 0</inkml:trace>
  <inkml:trace contextRef="#ctx0" brushRef="#br0">13445 7242 39 0,'-6'-13'23'0,"18"1"-20"0,19-7 9 0,1 0-5 0,5-6-5 0,-12-6 0 0,-6-7 0 0,-13 1-1 0,0-1 1 0,-6 13-1 0,-6 0-1 0,0 6 0 0,-13 19-1 0,13 0 0 0,-13 19 0 0,0 12 2 0,7 13 0 0,6 13-1 0,6-7 0 0,18-7-1 0,7-17 2 0,7-14 1 0,-1-12 1 0,13-25 0 0,-19 6-3 0,-6 0-18 0,-7 13-56 0</inkml:trace>
  <inkml:trace contextRef="#ctx0" brushRef="#br0">8540 7724 20 0,'0'-6'11'0,"0"-7"13"0,0-6-5 0,0 13-5 0,0-7 4 0,0 7 1 0,6-6-7 0,7 5-7 0,5 7 0 0,7 0-1 0,7 25-2 0,-7 13 1 0,12 6 0 0,-18 12-3 0,6-6 1 0,-19 0-1 0,-6 7 2 0,-25-14-1 0,0-17 0 0,13-14 3 0,-7-24 0 0,0-14-2 0,13-5 0 0,6 6-1 0,12-6-1 0,13 0 0 0,1 24-31 0,-8 1-89 0</inkml:trace>
  <inkml:trace contextRef="#ctx0" brushRef="#br0">8509 8225 77 0,'-25'-7'7'0,"6"1"0"0,6 0 20 0,20 0-19 0,43-1-4 0,50 1 0 0,62-19 1 0,39 12-2 0,5 1-1 0,-12 12 5 0,-38-6-5 0,-37 6 2 0,-56 0-3 0,-44-7-2 0,-26 1-44 0,-11 6-44 0</inkml:trace>
  <inkml:trace contextRef="#ctx0" brushRef="#br0">8853 8325 83 0,'-7'-13'3'0,"7"1"5"0,7-1 18 0,18 13-9 0,12 19-9 0,1 18-2 0,-7 7-6 0,-12 6 3 0,-19-6-2 0,-13-6 1 0,-12-7-3 0,-6-18 5 0,6-13 0 0,6-19 0 0,13-13-2 0,12 7-2 0,19 7 0 0,25-7-9 0,0 12-62 0,-25 7-11 0</inkml:trace>
  <inkml:trace contextRef="#ctx0" brushRef="#br0">9234 8337 78 0,'0'-19'9'0,"0"7"8"0,0 6 9 0,7 12-19 0,-7 19 0 0,0 19-1 0,0 0-4 0,0-13-1 0,0-12-1 0,0-13 4 0,12-25 2 0,7-6-4 0,0 13-3 0,6 24-2 0,-13 19 2 0,13-6 0 0,-6-18 0 0,6-14 4 0,0-36 2 0,-13-7-1 0,1 12-10 0,-7 19-91 0,-6 13 51 0</inkml:trace>
  <inkml:trace contextRef="#ctx0" brushRef="#br0">9553 8343 84 0,'0'0'24'0,"7"0"-24"0,11-18 13 0,20-7-7 0,-7-13-4 0,-18 1 0 0,-20 18 0 0,-5 19 4 0,-13 19 1 0,12 24-1 0,20-5-5 0,11-7 0 0,14-18 0 0,-1-1-5 0,-6-12-68 0,-12 0 1 0</inkml:trace>
  <inkml:trace contextRef="#ctx0" brushRef="#br0">9948 8262 41 0,'-7'0'20'0,"1"-6"8"0,6 0-2 0,0 6-16 0,0 25 1 0,13 6-6 0,12 0 2 0,18 1-4 0,32 5 0 0,26-6-2 0,-1 1-2 0,0-7 0 0,-19-7 1 0,-18-11 1 0,-38-7 4 0,-13-19 2 0,-18-19-1 0,-7 7-5 0,-5 6 1 0,11 13-1 0,7 5 1 0,0 7-4 0,19 25 3 0,0 19-1 0,-13-6 3 0,-12-13-3 0,-19 6-21 0,12-18-114 0</inkml:trace>
  <inkml:trace contextRef="#ctx0" brushRef="#br0">10930 8556 92 0,'0'0'11'0,"-7"0"-8"0,14-12 12 0,30-13-7 0,26-7-4 0,-1 1 0 0,-24-6 0 0,-13-1-1 0,-19 13 0 0,-6-13-2 0,0 7 1 0,-6 12-2 0,-7 7 0 0,7 6-1 0,-6 6 0 0,5 6-1 0,-5 13 0 0,6 18 2 0,6 13 2 0,0 13-1 0,0-7 0 0,6-6-2 0,-6-18 1 0,0-20 0 0,0-12 8 0,6-19-2 0,13-25-3 0,-7 13-1 0,7 12-1 0,6 13-2 0,-6 19-2 0,6 24 2 0,-6 7-1 0,0-19 1 0,-1-19 3 0,7-12 1 0,-6-25-37 0,-13-1-78 0</inkml:trace>
  <inkml:trace contextRef="#ctx0" brushRef="#br0">11268 8231 82 0,'0'0'12'0,"0"0"-2"0,18 0 11 0,14-19-14 0,-1-6-3 0,-6 0 0 0,-13 0-2 0,-5 0-1 0,-7 0-1 0,-7-6-3 0,1 12 2 0,0 19-2 0,-7 12 2 0,-5 20 4 0,5 18 2 0,7 6-2 0,18-12 0 0,1-13 0 0,18-18-2 0,0-13-47 0,-12-7-36 0</inkml:trace>
  <inkml:trace contextRef="#ctx0" brushRef="#br0">11530 8187 77 0,'0'0'23'0,"-6"-6"10"0,6-1-3 0,13 1-19 0,12 0-8 0,0 0-2 0,6-1-28 0,-6 1-94 0</inkml:trace>
  <inkml:trace contextRef="#ctx0" brushRef="#br0">11762 8043 88 0,'0'-6'35'0,"0"6"-7"0,0 19-5 0,0 31-13 0,0-7-8 0,0-5 0 0,0-25-28 0,0-1-103 0</inkml:trace>
  <inkml:trace contextRef="#ctx0" brushRef="#br0">5943 3298 57 0,'0'-6'4'0,"13"-6"0"0,0-1-4 0,-7 1 17 0,-6-13 5 0,-6 6-12 0,-7-31-5 0,-6 25-3 0,-6-13 2 0,-6 13 2 0,6 0-2 0,-13 6-2 0,-5 13-1 0,-14-7 0 0,1 7-1 0,0 0 2 0,-1 6 0 0,-5 0-2 0,-1 19 0 0,-12 0 0 0,13 12 0 0,-1 0 0 0,7 7 0 0,-1 12 0 0,1-6 0 0,0 12 0 0,6 7 0 0,12-1-1 0,13 7 0 0,0 0 2 0,6 12-1 0,7 1 0 0,-1-1-2 0,7 0 3 0,6 1-1 0,6-7 0 0,19-6 1 0,0-13 1 0,7-12 1 0,11 0-2 0,14-7 1 0,-7-12 1 0,12 0-1 0,-5-6-1 0,5 0 0 0,7-13 1 0,0 7 0 0,0-13 0 0,0-13-1 0,-7-6-1 0,7 7-2 0,0-7 3 0,-7-6 0 0,1 0 0 0,-7-13 0 0,-6 7 0 0,-6 0 0 0,6-7-1 0,-6 1-1 0,-19-1 3 0,-6-18-1 0,-1 6 0 0,-11-7-1 0,5 7 2 0,-6-6-1 0,-6-13 0 0,-6 6 0 0,0-5-1 0,0-1 1 0,-1 6 0 0,1-6 1 0,-6 13-1 0,-13 12-2 0,6 0 2 0,-12-6 2 0,-1 0-2 0,1 19-1 0,12 0 0 0,-18-1 1 0,-1-5 0 0,-6 12 0 0,13 6 0 0,12 13-1 0,13 6 0 0,-6-7 0 0,-13 7 0 0,6 0-1 0,-6 13-37 0,18-7-46 0</inkml:trace>
  <inkml:trace contextRef="#ctx0" brushRef="#br0">9897 4018 34 0,'-6'-6'20'0,"6"0"-14"0,0-1-3 0,0 7 13 0,0-6 1 0,0 6-4 0,0 0-4 0,-6 0-4 0,0 0 1 0,-1 0 3 0,7 0-1 0,-6 6-3 0,0-6-1 0,0 7 1 0,6-7 1 0,-7 0 0 0,7 0-1 0,0 0-1 0,7 0 4 0,18 0-6 0,6 0 0 0,13 0-2 0,6 0 1 0,0 0 1 0,6 0-1 0,0 0-1 0,1 0 1 0,-7 0 0 0,0-7 0 0,-6 1-1 0,-7 6 1 0,7 0-1 0,-13 0 1 0,-6 0 0 0,0 0-2 0,-6 0 2 0,-6 0-1 0,5 0 0 0,-5 0 0 0,-1 6 0 0,7-6 1 0,0 0 0 0,-7-6 0 0,7 6 0 0,-6 0 0 0,-7 0-1 0,0 0 3 0,-6 0 3 0,0 0-5 0,0 0-39 0,7 0-106 0</inkml:trace>
  <inkml:trace contextRef="#ctx0" brushRef="#br0">11011 4012 51 0,'0'0'27'0,"-6"-6"0"0,6-1-8 0,0 7-9 0,-6 0-4 0,6 0 2 0,-7 0 2 0,1 7 0 0,0-1 0 0,0-6-3 0,-1 0-3 0,7 0-3 0,0 6 1 0,0-6-1 0,0 0 1 0,7 7 6 0,18-7-5 0,18-7-2 0,1 1 0 0,0 6 0 0,6-6-1 0,6 6 0 0,-12-7-4 0,6 7 5 0,-12 0-1 0,-1 0 0 0,-5 0 1 0,-1-6-1 0,-12 6 0 0,-7 0 1 0,-6 0 2 0,-6-6 1 0,0 6-2 0,0 0-2 0,-12 0-126 0,6 0 67 0</inkml:trace>
  <inkml:trace contextRef="#ctx0" brushRef="#br0">9372 4350 55 0,'0'-6'14'0,"-6"-7"-4"0,6 7-3 0,0 0 17 0,-7 6-4 0,-11-7-6 0,11 7-6 0,14 0-2 0,18 0 1 0,43-12 0 0,1 12-1 0,-12-13-3 0,-20 7 0 0,-18 0-1 0,-7 6-4 0,-18 0-57 0,0 0-32 0</inkml:trace>
  <inkml:trace contextRef="#ctx0" brushRef="#br0">9334 4331 40 0,'-12'6'10'0,"-13"1"14"0,12-1 1 0,26-6 0 0,37-6-6 0,31-1-5 0,1 1-4 0,-20 6-2 0,-31 0-3 0,-24 0-2 0,-14 0-1 0,-18 0-10 0,0 0-52 0,19 0-22 0</inkml:trace>
  <inkml:trace contextRef="#ctx0" brushRef="#br0">2096 4181 76 0,'-13'-6'5'0,"-12"-13"8"0,19 13-10 0,12 6-3 0,7-7 1 0,18 1 0 0,13 0 2 0,25 0 2 0,12-7-1 0,25 1 0 0,-12 5-4 0,6 7-1 0,-6 0 3 0,0 0-1 0,0 0-1 0,6 7 0 0,0-7-2 0,6-7 3 0,7 7 0 0,-7 0-1 0,1-6 2 0,-13 6-1 0,-7 0 0 0,-12 0 0 0,-6 0 1 0,-6 6 0 0,-1-6 2 0,-5 0-2 0,-1 0 1 0,-6 0-2 0,-6 0 1 0,-7 0-1 0,-5 0 0 0,-1 0 2 0,-6 0-1 0,-19 0 2 0,-6 0 6 0,0 0 1 0,0 0-7 0,0-6 0 0,0 6 1 0,0-6 2 0,6 6-4 0,-6-6-1 0,0 6-1 0,0-7 1 0,0 7-1 0,-6-6 0 0,6 0-23 0,-6 6-132 0</inkml:trace>
  <inkml:trace contextRef="#ctx0" brushRef="#br0">10204 5439 51 0,'-12'-6'7'0,"12"0"-23"0,0 6 6 0,-13 0 23 0,0 0 10 0,-5 0-4 0,-1-7-7 0,0 7-6 0,7 7 1 0,-1-7 2 0,1 6 1 0,5-6-4 0,1 0-4 0,25 0 6 0,25 6 0 0,25-6-3 0,-7 6 1 0,-18-6 0 0,-19-6-1 0,-19 6 1 0,-6 0 5 0,-19 0-8 0,-31 0-4 0,0 6 3 0,-6-6-3 0,25 7 2 0,12-1-2 0,13-6 3 0,31-6-2 0,12 6 0 0,20-7 0 0,-20 7 1 0,-6-6 2 0,-12 0-2 0,-19 0 0 0,-12-1 0 0,-20 7 1 0,-11-6-2 0,-1 12 1 0,6 1-2 0,13-7 0 0,19 6 2 0,12-6-1 0,13-6 0 0,31 6 0 0,13-7 0 0,-13 7-1 0,-19-6 1 0,-6 6 0 0,-19 0 0 0,-6 0 0 0,0 0 0 0,-6 0 0 0,0 6-12 0,-1 7-78 0,1-13 28 0</inkml:trace>
  <inkml:trace contextRef="#ctx0" brushRef="#br0">10623 5383 62 0,'-19'0'20'0,"19"-6"-18"0,-6 6 6 0,0 0 4 0,6-7 0 0,0 7-2 0,0-6-2 0,0 6-2 0,6-6 1 0,0-1-5 0,26 7-2 0,5-6 2 0,7 0-2 0,-6 0 1 0,12 6-1 0,-7 0 0 0,-5 6 1 0,-19-6 0 0,-13 0 4 0,0-6 4 0,-6-1-4 0,0 7-4 0,6 0 0 0,-6 7-2 0,0 5-24 0,-6 1-95 0</inkml:trace>
  <inkml:trace contextRef="#ctx0" brushRef="#br0">3491 3330 55 0,'-12'0'7'0,"12"6"-6"0,6 13 0 0,6-7 1 0,7 1-2 0,-13 6 1 0,1-1-1 0,11 1 2 0,1-19 1 0,12-6 1 0,13-13 0 0,12-6-1 0,13-12 1 0,6 5-3 0,-12 7 2 0,-19 6 4 0,-13 13-2 0,-6 0-2 0,-12 0-2 0,-1 6 0 0,-12 6-15 0,0 0-43 0</inkml:trace>
  <inkml:trace contextRef="#ctx0" brushRef="#br0">3209 4751 39 0,'0'0'5'0,"0"-13"14"0,0 1-15 0,7 5-2 0,5 1 7 0,-5 6-2 0,-1 13-3 0,0 12-1 0,7 0-1 0,-1 0-2 0,-6 12 0 0,1-5 1 0,-1-1 0 0,-6-6-1 0,6-19 0 0,0-6 4 0,13-25-2 0,6 0-1 0,19-13 0 0,6-5-1 0,6-1 3 0,-6 13 3 0,-18 6 3 0,-20 18-6 0,1 1-3 0,-1 6-92 0</inkml:trace>
  <inkml:trace contextRef="#ctx0" brushRef="#br0">10073 5521 2 0,'0'0'4'0,"-7"0"-1"0,7 0-1 0,0 0-1 0,0 0 0 0,0 6 0 0,0-6-1 0,0 6 0 0,-6-6 0 0,6 6-1 0,0-6-6 0,-6 7 5 0,6-7 2 0,-6 6 0 0,-1-6 1 0,1 0 0 0,0 0 1 0,6 0-2 0,0 0-1 0,0 0-1 0,0 6 2 0,-6-6 0 0,6 0 0 0,0 6-5 0</inkml:trace>
  <inkml:trace contextRef="#ctx0" brushRef="#br0">10029 5571 2 0,'0'0'3'0,"0"0"0"0,0 0-2 0,0 0 0 0,0 6-2 0,0-6 1 0,0 6 0 0,0-6-1 0,0 0 0 0,-6 0 1 0,6 0 0 0,0 6-2 0</inkml:trace>
  <inkml:trace contextRef="#ctx0" brushRef="#br0">10023 5608 0 0,'0'0'3'0,"0"6"-3"0,0-6 1 0,-7 0 0 0,7 7-1 0,0-7-1 0,0 0-3 0</inkml:trace>
  <inkml:trace contextRef="#ctx0" brushRef="#br0">5674 5815 0 0,'0'0'0'0,"0"0"0"0,7 0 16 0,-1 0-14 0,6 0-14 0,-12 0 7 0</inkml:trace>
  <inkml:trace contextRef="#ctx0" brushRef="#br0">2565 5483 41 0,'-19'-6'30'0,"-6"-7"-21"0,13 1-4 0,12 5-3 0,0 1 1 0,0 6 0 0,6 0-1 0,19-6 1 0,19 6 1 0,12-6 2 0,57-1-1 0,6 1-3 0,6 6-4 0,6 0 3 0,1 6 0 0,-7 1-1 0,-6-1 2 0,-13 0-1 0,6 7 0 0,-11-7-2 0,-8 0 2 0,-5 0 1 0,0 1-2 0,-1-14 1 0,-5 7-2 0,-7 0 1 0,-25-6 2 0,-19 0 2 0,-25 0-3 0,-6 6-92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3491 5571 20 0,'0'0'9'0,"0"0"22"0,0 6 2 0,6 25-22 0,1-6 3 0,-7 6-4 0,-7-12-2 0,7-6-4 0,-6-7-2 0,6-6 2 0,0 0 0 0,0-12-2 0,0-1-1 0,0 0 0 0,0-12-1 0,6 7 1 0,-6-1-1 0,0-6 2 0,7 12-1 0,-1 1-1 0,0 6 0 0,-6-1 0 0,6 7 0 0,1 13 0 0,-1 6 0 0,0-1 0 0,0 1 0 0,1 0 1 0,-1-7-2 0,0-5 1 0,-6-7 1 0,6 0 1 0,1-19-2 0,-1 0 0 0,6 0-1 0,-5 1 0 0,5 5 1 0,-6 7 0 0,1 6-2 0,5 12 1 0,1 20 3 0,-7-1-3 0,0-6 3 0,-6-6-1 0,0-13 0 0,0 0-16 0,6-6-80 0,1 0 59 0</inkml:trace>
  <inkml:trace contextRef="#ctx0" brushRef="#br0">3804 5558 66 0,'-6'0'7'0,"6"6"4"0,0 7 10 0,0 12-6 0,-7-6-3 0,7-7-5 0,0 7-4 0,0-7-2 0,0-5 1 0,0-7 2 0,-6-7 0 0,6-11-5 0,-6-1 3 0,6 0-3 0,0 7 2 0,0-7 0 0,12 6 0 0,-5 7-1 0,-1 0-1 0,0 6 1 0,0 6 2 0,1 13-2 0,-1 0 0 0,0-1 1 0,7-5-1 0,-7-7 1 0,0 0 0 0,0-6-1 0,1 0 2 0,5-12 2 0,7-7-4 0,-7 0 0 0,1 7 0 0,-1-1 0 0,-5 7 0 0,-7 6 0 0,6 0 0 0,0 13 0 0,7 12 1 0,-7 6-1 0,-6 0 0 0,0 1 0 0,0-14-1 0,6-5 2 0,1-13 3 0,-7-6-2 0,6-13-51 0,-6 19-37 0</inkml:trace>
  <inkml:trace contextRef="#ctx0" brushRef="#br0">745 5627 12 0,'0'0'8'0,"-13"0"9"0,-6 0 16 0,7-6-4 0,-1-1-8 0,13 1-13 0,6 6-2 0,32-6-1 0,37-7-10 0,25 7 10 0,-56 0-1 0,-38 0 3 0,-12 6-4 0,-38 6-5 0,-6-6 7 0,0 6-3 0,-12 0-3 0,11 1 1 0,26-1 0 0,19-6-2 0,31 0 5 0,25-6-2 0,0 6-10 0,7-7 12 0,-51 7-2 0,-12 0-4 0,-13 0 14 0,-25 0-13 0,-12 13 1 0,18-13 1 0,26 6-1 0,18 0 1 0,31-6 0 0,20-12-8 0,30 6 11 0,-55-1-2 0,-32 7-2 0,-25-6-2 0,6 6 2 0,-6 0 7 0,6 0-6 0,0 0-1 0,13 6-14 0,12-6-105 0</inkml:trace>
  <inkml:trace contextRef="#ctx0" brushRef="#br0">5136 4920 15 0,'-6'-7'34'0,"6"1"-11"0,0 0-5 0,0 12-12 0,-12 32 9 0,12 12-5 0,-7-6-3 0,7-13-5 0,0-12-2 0,7-1-32 0,-7-11-51 0</inkml:trace>
  <inkml:trace contextRef="#ctx0" brushRef="#br0">5086 5013 40 0,'0'-6'11'0,"-6"0"-9"0,12 0 5 0,7 6 5 0,12 0-2 0,0 0-4 0,6 0-5 0,7-7-1 0,-13-5 2 0,-13-1 0 0,1-5 0 0,-13 5 1 0,0-6 0 0,0 1 0 0,0 5 3 0,0 13-2 0,0 19 3 0,6 12-4 0,-6 0 0 0,0 1-2 0,-6-14-1 0,6 1-13 0,-6 0-31 0,6-13-15 0</inkml:trace>
  <inkml:trace contextRef="#ctx0" brushRef="#br0">5405 4938 64 0,'0'0'3'0,"0"0"7"0,0 13 11 0,-12 18-7 0,6-6-7 0,6 0-3 0,0-12-2 0,0-1 0 0,0-12 2 0,0-12 0 0,0-13-4 0,6 6-1 0,-6 0 2 0,0-6-1 0,6-12 0 0,0-7 1 0,1 25-1 0,5 6-1 0,7 7-1 0,0 6 2 0,-7 25 1 0,1 0 1 0,-7-6-1 0,-6-6 1 0,-12-7 1 0,-14 0-2 0,1 7-4 0,13-7-65 0,6 0 2 0</inkml:trace>
  <inkml:trace contextRef="#ctx0" brushRef="#br0">5118 6541 14 0,'0'-13'20'0,"0"7"-3"0,0 19-1 0,0 30 3 0,-13 14-6 0,13-7-7 0,0-19-2 0,6-12-2 0,-6-19 1 0,0 0 5 0,0-19-5 0,-6-6-3 0,6-13 2 0,6 1-2 0,7-1 1 0,-1 7-1 0,-5 6 1 0,-7 19-2 0,0 6 0 0,6 19 1 0,6 6 1 0,1 6 0 0,-1-6-3 0,-5-6 2 0,-1-19 1 0,0 0 3 0,13-25-3 0,0 0 0 0,0 0-1 0,-7 6 0 0,7-6 1 0,-7 12-1 0,1 13-2 0,-7 44 2 0,-6 6 0 0,0 6 1 0,0-18-1 0,-6-19 1 0,6-7 0 0,0-12-16 0,12-25-49 0,-5 19 16 0</inkml:trace>
  <inkml:trace contextRef="#ctx0" brushRef="#br0">5481 6522 43 0,'0'0'7'0,"0"-6"6"0,0 12 5 0,0 25-4 0,0 1-4 0,0-1-2 0,-7-6-4 0,7-13-1 0,0-12 2 0,0-12 0 0,0-13-4 0,0 0 0 0,0-6-1 0,7 12 0 0,-1-13 1 0,6 14-1 0,1 5 0 0,-7 13-2 0,-6 19 2 0,6 12 1 0,7-6-1 0,-1 0 0 0,-5-6 0 0,-1-6 0 0,6-7 1 0,-5-6 1 0,5-19 0 0,1-6-1 0,-1 0-3 0,1 0 2 0,5 0 0 0,1 6 0 0,-6 19 0 0,-7 6-2 0,0 32 1 0,-6 12 1 0,0 0 0 0,0-12 0 0,6-7 1 0,-6-18-1 0,7-7 2 0,-7-12 1 0,0-7-2 0,6 7-14 0,-6-1-100 0</inkml:trace>
  <inkml:trace contextRef="#ctx0" brushRef="#br0">4392 7129 2 0,'0'-6'9'0,"6"-7"5"0,-6 7-3 0,6-6 6 0,-6-1 4 0,0 7 3 0,0 6-14 0,0 37-2 0,0 13-3 0,0 1-1 0,7-8-2 0,-7-24-1 0,0-6 1 0,0-13 1 0,0-7-23 0,0-18-44 0,0 13 22 0</inkml:trace>
  <inkml:trace contextRef="#ctx0" brushRef="#br0">4373 7079 17 0,'0'0'8'0,"0"-19"19"0,6 7-1 0,7-1-9 0,6 13-9 0,6 19-1 0,6 19-4 0,0 12 0 0,-6 0-2 0,-18-6 2 0,-26-13 0 0,-19-12 2 0,13-7-3 0,6-6 1 0,7-12-2 0,12 0-43 0,19-7-45 0</inkml:trace>
  <inkml:trace contextRef="#ctx0" brushRef="#br0">4680 7154 47 0,'0'-6'26'0,"-7"6"4"0,-5 19-14 0,12 18-11 0,6-5-1 0,0-14-2 0,-6 1-1 0,0-13 3 0,0-12 4 0,0-19-4 0,0-6-3 0,-12-1 0 0,6-5 0 0,-1-7 0 0,7 0-1 0,7 19 1 0,11 6-1 0,-5 7 1 0,-1 12-1 0,7 6 0 0,13 26-2 0,-7-7 1 0,-13 0 1 0,-12-13 0 0,-6 7 2 0,-19-7-1 0,-13 13-11 0,13-12-104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9172 3837 12 0,'-25'-19'12'0,"18"19"-11"0,1 0 5 0,0 0 16 0,0 0-7 0,6 0-7 0,0-6-4 0,12 6-2 0,19-7-1 0,20 7 1 0,-1 0 0 0,0 7 0 0,6 5 9 0,-56-12-10 0,0 0-1 0,0 6-15 0,-6 7-39 0,6-13 29 0</inkml:trace>
  <inkml:trace contextRef="#ctx0" brushRef="#br0">10029 3874 12 0,'0'0'0'0,"-13"0"8"0,1 0-8 0,-1 0 2 0,7 0 17 0,-6 7-4 0,5-1-10 0,1 0-3 0,6-6-1 0,6 0 4 0,13 6 0 0,19-6-1 0,18 0-3 0,0 0 0 0,19-6 0 0,0 0 2 0,7 0 2 0,-1-1-1 0,7-5-3 0,12 12 1 0,-6-6-1 0,-1-1-1 0,-5 7 0 0,0 0 1 0,5-6-1 0,-11 6 0 0,5-6-1 0,-18 6-2 0,-6 0 3 0,-7 0 0 0,-6 0 1 0,-12 0-1 0,-13 0 1 0,-19-7 3 0,-6 7 4 0,0 0-3 0,0-6 1 0,0 6-4 0,0-6-1 0,0 12-30 0,0 0-46 0</inkml:trace>
  <inkml:trace contextRef="#ctx0" brushRef="#br0">10404 5790 7 0,'0'0'14'0,"-6"-7"-6"0,6 1 3 0,0 6 1 0,0-6-2 0,0 6-3 0,12 0-3 0,13 0-1 0,13-6 2 0,12-1-3 0,13 7-1 0,12-6 0 0,6 0 1 0,0 6-1 0,7 0 0 0,0-6 0 0,5 6 0 0,-5-7-1 0,-7 7 0 0,-6-6 0 0,-6 0 1 0,-6 6 0 0,-1-6 2 0,-12 6-1 0,0 0-1 0,-6 6-1 0,0-6 0 0,-13 0 2 0,-6 0 0 0,0 0-1 0,-12 0 2 0,-1 0 1 0,-5 0 0 0,-7 0-1 0,0 0-3 0,0 6-55 0,0-6 11 0</inkml:trace>
  <inkml:trace contextRef="#ctx0" brushRef="#br0">12237 7067 7 0,'0'0'13'0,"0"-7"11"0,0 7-7 0,0 7-9 0,7-7-6 0,-1 12 2 0,0-6 1 0,0 1-1 0,-6-1 2 0,7 0-2 0,5 19 1 0,-6-19-2 0,1 7-1 0,-7-7 2 0,6 0-2 0,0 1-1 0,0-1 0 0,1 0 0 0,-7-6 2 0,6 0 2 0,6-6-1 0,7 0-2 0,0-13 0 0,0 0-1 0,-1 0-1 0,8 1 1 0,-8-7 0 0,7 0 0 0,0 6-1 0,7 0 0 0,-20 6 0 0,7 7 1 0,-7-6-1 0,7 5 0 0,0-5 0 0,-7 12 0 0,-5-6 1 0,-7-1 2 0,0 7 1 0,0 0-3 0,6 0-1 0,-6-6-13 0,19 6-84 0</inkml:trace>
  <inkml:trace contextRef="#ctx0" brushRef="#br0">10354 8005 22 0,'-31'0'27'0,"6"-6"-12"0,6 0 5 0,13 6-6 0,0 0-5 0,6 0-4 0,6 0-1 0,19 6 0 0,19-6-1 0,6 0-1 0,-7 6 0 0,-17-6 1 0,-8 0 0 0,-5-6-1 0,-7 6-1 0,0 0-3 0,1 0-28 0,-7 6-25 0,0-6 10 0</inkml:trace>
  <inkml:trace contextRef="#ctx0" brushRef="#br0">10329 8068 13 0,'-31'0'22'0,"0"6"5"0,12 1-1 0,19-7-16 0,31 0-1 0,32-7-3 0,-1 1-1 0,-24 0 1 0,-19 6 1 0,-19-6 0 0,0-1-4 0,0 7-1 0,0 0-24 0,6 0-83 0</inkml:trace>
  <inkml:trace contextRef="#ctx0" brushRef="#br0">11881 3605 27 0,'-19'-25'18'0,"19"25"-13"0,0 25-2 0,19 6 1 0,12 1-1 0,0-7 0 0,1-19 5 0,-1-12 6 0,13-26-6 0,12-5-2 0,-25 31-6 0,0-13 0 0,26 0 2 0,-13 7-2 0,-19 5-5 0,-13 14-37 0,-12 5-7 0</inkml:trace>
  <inkml:trace contextRef="#ctx0" brushRef="#br0">12137 5383 58 0,'-6'-6'2'0,"-13"-1"10"0,19 20-11 0,13 12-1 0,12 6 0 0,0-12 2 0,12-19 4 0,7-31 1 0,12-7-2 0,1 13-3 0,-20 12-2 0,1 1-7 0,18 6-48 0,-37 6 24 0</inkml:trace>
  <inkml:trace contextRef="#ctx0" brushRef="#br0">12269 7135 2 0,'0'-6'4'0,"-7"0"5"0,7 0 4 0,7 6-2 0,5 0 3 0,1 0-3 0,-1 18-1 0,1 1-5 0,-7-6-3 0,13-1 0 0,6-6 0 0,6-18 0 0,32-32-1 0,18-12-1 0,0 6-1 0,-31 25 2 0,-31 12 3 0,-13 7 8 0,-6 6-10 0,0-6-2 0,0 12-55 0,0-6 18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4980 6178 51 0,'0'-7'8'0,"-6"1"-6"0,6 0 5 0,0 6 17 0,6 12 5 0,-6 39-3 0,0 36-12 0,0 1-8 0,0-7-1 0,6-18-1 0,1-13-2 0,-7-25-7 0,-7-13-143 0</inkml:trace>
  <inkml:trace contextRef="#ctx0" brushRef="#br0">4999 6134 24 0,'-6'-13'12'0,"-7"13"10"0,-6 19-3 0,-6 12-5 0,0 7-3 0,0 0-5 0,13-13-3 0,-1-7 0 0,7-18 0 0,6-12-1 0,0-19-1 0,6-13 0 0,7 19-1 0,-13 18 1 0,25-11-1 0,0 11 3 0,6 32 0 0,0 13 1 0,7 0-3 0,-1-7-15 0,-12-19-90 0</inkml:trace>
  <inkml:trace contextRef="#ctx0" brushRef="#br0">10848 4751 80 0,'0'-7'19'0,"-6"-5"-19"0,6 49 11 0,0 51 10 0,-6 12-12 0,6-31-2 0,0-13-3 0,0-12-3 0,0-25-4 0,0-13-93 0,0-12 56 0</inkml:trace>
  <inkml:trace contextRef="#ctx0" brushRef="#br0">10811 4713 58 0,'0'-6'23'0,"-13"-13"-15"0,7 13 2 0,-13 31 5 0,-6 19-2 0,-6-1-4 0,6-11-4 0,6-7-1 0,7-19-2 0,5 0 0 0,14-25-1 0,5-6 0 0,7-6 0 0,0 0-1 0,18-7 1 0,-12 20 0 0,7 18 0 0,-7 25 3 0,-13 6-1 0,19 6 0 0,13-12-4 0,19-6-145 0</inkml:trace>
  <inkml:trace contextRef="#ctx0" brushRef="#br0">7895 3787 8 0,'-6'0'20'0,"6"0"11"0,0-7 9 0,0 1-14 0,6 6-21 0,-6 6 7 0,0 1-3 0,0 5-5 0,7 1-2 0,-7 5 0 0,6 8-2 0,-6-1 3 0,0 6-1 0,0 6 0 0,0 1 0 0,6 6-2 0,-6-7 1 0,6 1 1 0,-6 6-2 0,-6 6 1 0,6-6 0 0,0-1 1 0,6 1-2 0,1 0 1 0,-7-6-1 0,0-1 2 0,0 7-1 0,6-13 0 0,0 1 0 0,-6-7 0 0,0 6 2 0,0-19 0 0,0-5 1 0,0-7 2 0,0-7-4 0,0 7-8 0,-12-6-45 0,5 12-62 0</inkml:trace>
  <inkml:trace contextRef="#ctx0" brushRef="#br0">7332 3486 29 0,'-6'0'34'0,"12"0"30"0,7 0-42 0,24 0-12 0,20 0-4 0,-1 0-1 0,-6 6-1 0,-19-6 0 0,-12-6-1 0,-6 6-1 0,-13 0-7 0,0 6-30 0,0 1-76 0</inkml:trace>
  <inkml:trace contextRef="#ctx0" brushRef="#br0">7357 3511 14 0,'-6'0'20'0,"0"7"24"0,6-1-4 0,6 0-18 0,7 7-11 0,18-1-3 0,6 7-2 0,7 6-1 0,0-13-2 0,-19 1-1 0,-12 6-2 0,-7 12 2 0,-12-6-1 0,-19 6 1 0,-13 1-3 0,7 5 2 0,18-12-1 0,7-6 1 0,0 6-3 0,12-12 3 0,0-1-1 0,19-12 1 0,19 0 1 0,12-6-2 0,-12 6 0 0,-25-6 0 0,-13 12-10 0,-6-6-61 0,0 0-9 0</inkml:trace>
  <inkml:trace contextRef="#ctx0" brushRef="#br0">8208 3561 40 0,'0'0'9'0,"-6"-6"12"0,6 12 29 0,-13 19-29 0,7 13-11 0,0 6-5 0,-7-13-2 0,7-12-2 0,0-7 4 0,0-5 0 0,6-26-1 0,0-6-3 0,12-13-1 0,1 7 0 0,-1-25-1 0,1 6 3 0,6-7-1 0,-1 20-2 0,-11 24 3 0,5 13-2 0,1 13-1 0,-1 37 2 0,7 6 0 0,6 13-1 0,-6-19 0 0,-7-19 0 0,-6-6 0 0,1-12 1 0,-7-13-18 0,-7 0-76 0,7-6 51 0</inkml:trace>
  <inkml:trace contextRef="#ctx0" brushRef="#br0">8183 3655 68 0,'0'0'0'0,"-12"-6"37"0,5 6-20 0,20 0 7 0,12 0-10 0,6 6-8 0,1-6-2 0,-7-6-3 0,0 6 0 0,-13-6 0 0,-6 6-16 0,-12 0-66 0,6 0 35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3209 8431 95 0,'0'0'0'0,"-18"-6"11"0,11 6 2 0,26 0 5 0,38 0-9 0,36 0-2 0,45-25-1 0,43 6-3 0,13 0-3 0,0 7 1 0,13 5-1 0,6 7-3 0,12-6 0 0,0 6-2 0,6 6 4 0,-5 1 4 0,11-7 3 0,1 0 0 0,6-7-2 0,6 20-2 0,-12-13-5 0,-6 6 3 0,-26-6-3 0,-12 0 2 0,-13 7-3 0,-5-7 4 0,-14 6 1 0,1-6-1 0,-19-6 1 0,-25 6 0 0,-38-7 1 0,-31 7 5 0,-31-6 5 0,-13 0 4 0,-6-1-10 0,6 1-5 0,-6 0-39 0,0 6-99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7770 4425 14 0,'-6'0'39'0,"6"-12"-20"0,-6 5 1 0,0 1-9 0,-1 6-6 0,14 6 7 0,11-6-5 0,14 0-2 0,11 7-1 0,7-1-2 0,0 6 0 0,-18-5 0 0,-20-1 4 0,-12-6 8 0,0 0-1 0,0 0-10 0,0 0-3 0,0-6-17 0,7 18-98 0</inkml:trace>
  <inkml:trace contextRef="#ctx0" brushRef="#br0">7645 5076 36 0,'-6'0'21'0,"0"0"-21"0,6 0 17 0,-7 0 0 0,7 0-9 0,0 6-1 0,-6 1 1 0,6-7-2 0,0 0-2 0,13 0 1 0,12 0-1 0,6 0-2 0,13 0-1 0,0 0 0 0,-1 0 2 0,-11 0 2 0,-7 0 2 0,-13 6-1 0,-6-6 2 0,-6 0 0 0,0-6-4 0,0-1-1 0,0 7-2 0,0-6-1 0,0 6-140 0</inkml:trace>
  <inkml:trace contextRef="#ctx0" brushRef="#br0">6144 4488 11 0,'0'0'19'0,"0"-7"2"0,0 1-9 0,12 0-8 0,13 6 0 0,50 0 9 0,-62 6-10 0,-19-6 2 0,-19 0-1 0,6 0-1 0,-13 0-2 0,20 6 0 0,6-6-1 0,6 0 0 0,12 7 3 0,7-1-69 0</inkml:trace>
  <inkml:trace contextRef="#ctx0" brushRef="#br0">7458 4519 2 0,'-7'0'12'0,"-12"0"16"0,7-13-9 0,-1 7-7 0,13 6-9 0,13 0-1 0,6-6-1 0,6 6 0 0,0 0 0 0,-19 0 0 0,-6 0 2 0,-6 0 2 0,-19 0-1 0,19 0-3 0,18 6-70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1570 7160 1 0,'0'0'3'0,"0"0"5"0,7 19-7 0,11 6 2 0,1-12 2 0,6-1 5 0,6-12 3 0,1-31 0 0,18-7-2 0,6-12-2 0,32-37 5 0,-63 68-11 0,-13 13-3 0,-6 12 1 0,-6 13-50 0,0-13 18 0</inkml:trace>
  <inkml:trace contextRef="#ctx0" brushRef="#br0">1383 7887 3 0,'0'0'0'0,"0"-13"48"0,-7 13-39 0,14 0-8 0,-1 0 0 0,0 0 0 0,7 13-1 0,-1-1 1 0,7 1 0 0,6-7 2 0,6-6 0 0,7-19 3 0,12-18-3 0,12-14 0 0,1 1-3 0,-7 7 3 0,-12 11-1 0,-19 20 3 0,-12 12-3 0,-7 12-89 0</inkml:trace>
  <inkml:trace contextRef="#ctx0" brushRef="#br0">1508 8431 64 0,'-6'-6'21'0,"-7"0"-23"0,13 12 1 0,13 13 0 0,-1 6 2 0,-6 6-3 0,-6 0 1 0,0-6-1 0,7-12 3 0,11-13 0 0,20-31 2 0,18-20-1 0,13 1 0 0,-13-12 2 0,1-1 2 0,-14 7-2 0,-5 18-2 0,-19 20-1 0,-13 11-6 0,-6 7-56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7020 3899 20 0,'-7'0'46'0,"-5"-12"-26"0,-7 12-11 0,13-6 0 0,0-1 3 0,6 7-2 0,-7 0-4 0,1 0-1 0,-7 0 3 0,13 0-2 0,19 0 1 0,38 0-2 0,36-12-1 0,14 12-1 0,-1-6 0 0,0 6 4 0,-5-7-5 0,-26 14-2 0,-32-7 2 0,-30 0 0 0,-7 0 0 0,7-7 2 0,-7 1-5 0,-6 6-26 0,-6 0-47 0,-1 0 4 0</inkml:trace>
  <inkml:trace contextRef="#ctx0" brushRef="#br0">7082 3849 40 0,'0'0'0'0,"-25"0"23"0,19 7-13 0,12-7 27 0,25-7-17 0,26 7-9 0,18 0 1 0,31-6-4 0,26 0-1 0,-7-7-1 0,-32 7-4 0,-36 6 0 0,-32 6 0 0,-25-6 2 0,0 0 0 0,0 6-3 0,-19 20-67 0,13-20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2040 6434 4 0,'0'0'18'0,"12"7"-4"0,13-1 9 0,13 0-6 0,12 0-5 0,18-6 0 0,14 0-3 0,18 7-2 0,13-1-5 0,-1-6-1 0,26 6 0 0,6-12-2 0,0 0 2 0,-1-7 1 0,-5 7-1 0,0 0 3 0,-1-1 0 0,7 7-2 0,-6-6 1 0,-13 0 0 0,6 0-2 0,-18-1 1 0,-19-5-1 0,-32 6 9 0,-18-7 2 0,-25 1-1 0,-6-7-3 0,-7 6-5 0,0 1-41 0,0 12-59 0</inkml:trace>
  <inkml:trace contextRef="#ctx0" brushRef="#br0">1383 8062 67 0,'-7'0'33'0,"7"-13"-3"0,0 13-21 0,19-6 1 0,6 6-6 0,13-6 1 0,-1-7 0 0,1 1-2 0,-13-13-2 0,-6 6 3 0,-13-12-4 0,-6-1 1 0,-19 1 1 0,0 19-3 0,-6 18-1 0,0 19 0 0,-6 25 0 0,18 6 1 0,13-12 1 0,0-38 0 0,25 32 0 0,7-19 1 0,12-13 0 0,6-12-6 0,6-13-115 0</inkml:trace>
  <inkml:trace contextRef="#ctx0" brushRef="#br0">1777 8037 51 0,'0'0'4'0,"0"-6"14"0,6-7 3 0,13-6-10 0,-13-6 2 0,-6 0-2 0,0 0-2 0,-12 6-1 0,-7 13-4 0,-6 6-2 0,0 19-1 0,6 18-1 0,6 7 0 0,13-12 1 0,13-14 0 0,12-11 2 0,0-26 0 0,0-13-1 0,0-24-2 0,-12-13-2 0,-7 13 2 0,0-7 0 0,-6 13 1 0,-6 31-1 0,6 19-1 0,-6 38 3 0,6 25-1 0,0 12 3 0,6-13-3 0,0-5 1 0,7-26-3 0,-7-6-26 0,0-6-88 0</inkml:trace>
  <inkml:trace contextRef="#ctx0" brushRef="#br0">2058 7999 50 0,'0'0'20'0,"13"-12"4"0,6-7-17 0,-7-6 3 0,-6 12 3 0,-6-5 0 0,-12 5-4 0,-1 1-5 0,7 5-3 0,-6 1 2 0,-13 19 1 0,6 5-1 0,-6 14-2 0,19-1 0 0,12-12-2 0,6-7 3 0,13-12-1 0,0-31-1 0,-6 0-2 0,-6 18 3 0,-7 13-2 0,0 50 4 0,-6 13-4 0,0 12 4 0,0-25-2 0,-25-12 4 0,6-26 5 0,-6-24-5 0,7-26-23 0,11 7-63 0,14 31 7 0</inkml:trace>
  <inkml:trace contextRef="#ctx0" brushRef="#br0">2196 8018 100 0,'0'0'0'0,"12"-6"28"0,1-7-6 0,6-6-18 0,18 1-3 0,-12 5 1 0,-6-12-1 0,-6 6 1 0,-13 7 0 0,-13 6 1 0,-6-1-2 0,-6 20 0 0,0 24 1 0,13 7 0 0,5 0-2 0,33-19 2 0,17-6 0 0,14-19-1 0,-20-13 1 0,-18 1 0 0,-19 6-1 0,0-1-65 0,0 7-1 0</inkml:trace>
  <inkml:trace contextRef="#ctx0" brushRef="#br0">2872 7912 51 0,'-13'0'25'0,"7"-7"3"0,0 1 1 0,6 0-16 0,18 0-3 0,7 6-6 0,13 0-1 0,18 0-2 0,-6 6-1 0,-12-6 1 0,-1 6 1 0,-12-12-1 0,-12 0 0 0,-7 6 1 0,-6-7-3 0,-6-5 2 0,-7-1 1 0,7 1-2 0,-6-1 0 0,-1 7 3 0,7 0-4 0,12 6 1 0,19 12 1 0,6 7 0 0,-18 6-1 0,-13-12 3 0,-25 5-2 0,-19 7 3 0,7 0-24 0,30-6-104 0</inkml:trace>
  <inkml:trace contextRef="#ctx0" brushRef="#br0">3491 7830 49 0,'0'-6'19'0,"19"-7"6"0,-7 1-2 0,1 6-13 0,-7-7 0 0,0 7-3 0,-6-7 0 0,-6 7-4 0,-6 0 1 0,-7 12-2 0,0 7-1 0,0 12 0 0,7 0 0 0,12 12-1 0,31 7 0 0,7-6 1 0,-26-1 0 0,-12-24 1 0,-25-1 0 0,0-12-1 0,13-6-3 0,12-19-28 0,25-6-76 0</inkml:trace>
  <inkml:trace contextRef="#ctx0" brushRef="#br0">3647 7667 35 0,'0'-12'19'0,"-6"-19"19"0,6 18-4 0,0 26-19 0,13 37-1 0,-1 31-9 0,-6-12 1 0,1-6-2 0,-7-26-2 0,0-18 0 0,0-25 6 0,12-38-5 0,13 6-4 0,-6 19 1 0,0 19-3 0,6 26 2 0,-13 5 2 0,7-6-2 0,-6-6-5 0,5-1-80 0,-5-18 32 0</inkml:trace>
  <inkml:trace contextRef="#ctx0" brushRef="#br0">4035 7912 45 0,'7'-7'9'0,"-1"-5"26"0,6-7-16 0,-5 7-10 0,-7-14 1 0,-7 14-2 0,-11-1-1 0,-1 1-4 0,6 18 0 0,-5 7 2 0,-8 12-2 0,-5 0-1 0,19 6-1 0,12-12 0 0,12-7 0 0,7-12 0 0,19-18-2 0,-13-1 0 0,-7 6 1 0,-11 13 0 0,-1 7 1 0,13-1 0 0,6-6-1 0,6-6-1 0,0-19-1 0,-12-1 1 0,-13 8 2 0,-6 18 3 0,0 0-3 0,0 31 1 0,6 13 0 0,7 18 1 0,-7 1-1 0,-6-19 0 0,6-13 0 0,-6-12 0 0,-6-19 5 0,6-31-5 0,-12-32-5 0,5-18-4 0,1 18 3 0,6 25 2 0,13 20-1 0,5 30 0 0,8 20 2 0,-14 5 3 0,-18-18 1 0,-19-7 0 0,-7-12-4 0,20-6-79 0,12 6 24 0</inkml:trace>
  <inkml:trace contextRef="#ctx0" brushRef="#br0">4304 7899 94 0,'0'0'0'0,"13"-6"27"0,18-7-5 0,-6-5-15 0,6 5-6 0,-12-6 1 0,-13 0-1 0,-6 7 3 0,-6 6 1 0,-13 12-3 0,-12 13-1 0,12 12 0 0,7-6 1 0,18 0 0 0,19 0-1 0,19-19 0 0,0 1 1 0,-13-20-2 0,-6 7-14 0,-6-7-110 0</inkml:trace>
  <inkml:trace contextRef="#ctx0" brushRef="#br0">4917 7955 12 0,'-18'0'17'0,"5"-12"18"0,7 6 0 0,0 6-17 0,18 0-7 0,19 0 0 0,45-7-5 0,11 1-4 0,-6 0 0 0,-24 6-3 0,-32-6 4 0,-19-1 2 0,-12-11-2 0,-19-1-2 0,6 13 0 0,13-1-1 0,12 14 0 0,19 11-1 0,-12 14 2 0,-13-14 0 0,-51 7 2 0,1-12-20 0,44-7-100 0</inkml:trace>
  <inkml:trace contextRef="#ctx0" brushRef="#br0">5574 7799 41 0,'0'-6'13'0,"7"-13"16"0,-7 6 12 0,0 20-22 0,-13 18-10 0,7 12-5 0,0-5-1 0,12-7-1 0,19-7 0 0,-6-18-1 0,-1-18-4 0,-18-14 1 0,-6-18 1 0,-13 19 3 0,-6 12-1 0,13 13-1 0,-1 12-1 0,13 13-1 0,0-7 2 0,19 7 0 0,12-13 0 0,19-6-5 0,0-12-1 0,-6-19 2 0,-6-13 4 0,-13-6 0 0,-13 12 0 0,-12 19 1 0,0 7 1 0,7 12-1 0,-1 12 3 0,-6 26-3 0,-6 6 0 0,-7-7 0 0,13-24-2 0,31-7-3 0,7 7 1 0,-13 18-1 0,-25 0 5 0,-31-18 0 0,-13-7 0 0,19-19 0 0,19 1 0 0,24 18-2 0,14 7 0 0,5-1 0 0,1-12-5 0,-7-25 3 0,-6-12 4 0,0 5 2 0,-19 20 11 0,1 12-6 0,5 31-9 0,1 13 4 0,-7 0-2 0,-6 12 0 0,-6-12 3 0,-7-19-1 0,1-19 0 0,-1-25-9 0,7-31-55 0,0 25-19 0</inkml:trace>
  <inkml:trace contextRef="#ctx0" brushRef="#br0">6037 7599 66 0,'0'0'26'0,"-6"-7"-29"0,12 7-71 0</inkml:trace>
  <inkml:trace contextRef="#ctx0" brushRef="#br0">6150 7799 102 0,'0'0'0'0,"0"0"19"0,25-19 1 0,6 0-13 0,-6-6-5 0,-12 13-1 0,-19 6 0 0,-13 6-1 0,0 18 1 0,6 14 0 0,7-1-2 0,12 0 2 0,26-25-2 0,24-12-6 0,0-19-3 0,1 0 7 0,-14 19 2 0,-18-7 3 0,1 7 1 0,-14 0 3 0,-18 6-1 0,-26 12-3 0,-5 13-4 0,18 13 2 0,19-7 0 0,38-18 0 0,12-7-2 0,6-25-2 0,-6-18 1 0,-12-26 0 0,-7-31 0 0,-19 32 4 0,-18 37 12 0,0 37-7 0,-7 44-1 0,1 26-3 0,24-13-2 0,13-13-7 0,-12-25-32 0,-7-24-47 0</inkml:trace>
  <inkml:trace contextRef="#ctx0" brushRef="#br0">6650 7692 117 0,'13'-6'3'0,"56"-6"13"0,12-1 0 0,-50 13-9 0,-24-12 0 0,-20 5-13 0,-18 7-125 0</inkml:trace>
  <inkml:trace contextRef="#ctx0" brushRef="#br0">2452 7004 6 0,'0'-6'16'0,"0"6"-7"0,7 0 0 0,-1 0 11 0,13 0-5 0,6 0-8 0,19-7-4 0,-1 1-3 0,7 6 1 0,7 0 1 0,5 0 1 0,1 0 0 0,-1 0 0 0,20 0-1 0,-7 0 0 0,12 0 2 0,1 0 0 0,0 6-1 0,18-6-1 0,0 0 3 0,1 7-2 0,5-7-1 0,7 0-1 0,0 0 1 0,0-7 0 0,0 1 0 0,-7 0-3 0,-12 6 3 0,-12 0-1 0,-13 0 1 0,-19-13 2 0,-6 7 6 0,-18 0 0 0,-7 0-4 0,-19-1 2 0,0-5-2 0,1-1-4 0,-1 7-22 0,-6 6-105 0</inkml:trace>
  <inkml:trace contextRef="#ctx0" brushRef="#br0">11568 5583 39 0,'-31'-12'23'0,"12"5"-16"0,6 1 12 0,1 6-9 0,6 0-7 0,31 0 5 0,43-6-3 0,45 0-1 0,18-1-1 0,7 1 0 0,-7 0-1 0,-18 0 0 0,-32-7 1 0,-18 7-2 0,-38 6 0 0,-19 6-24 0,-25 0-67 0</inkml:trace>
  <inkml:trace contextRef="#ctx0" brushRef="#br0">11612 5677 112 0,'-32'-6'5'0,"26"12"-5"0,81-6 1 0,50-13 0 0,32 1 1 0,5 6 0 0,-11-7 1 0,-33 7 5 0,-49 0-1 0,-31-7-2 0,-32 13 1 0,-18-6-5 0,-7 0-116 0</inkml:trace>
  <inkml:trace contextRef="#ctx0" brushRef="#br0">10066 6935 1 0,'0'0'0'0,"7"-6"27"0,5 6-6 0,7-6-10 0,18 6 1 0,14-7-5 0,-1 7-6 0,6 0 0 0,13-6 1 0,-1 0 1 0,14 0 3 0,5-1-3 0,1 1-1 0,6 0-1 0,0 0 0 0,0-1 1 0,-1-5 1 0,-5 5-2 0,6 1 0 0,-13 0 0 0,0 6 1 0,76-6 0 0,-82-1-2 0,-12 7-1 0,-7 0 1 0,-12 0 7 0,-13-6 5 0,-6 6-1 0,-13 0-3 0,-5 0-3 0,-7 0-1 0,0 0 7 0,6 0-26 0,-6 6-123 0</inkml:trace>
  <inkml:trace contextRef="#ctx0" brushRef="#br0">10617 7517 1 0,'0'0'0'0,"-19"0"17"0,7-6 0 0,-1 6-2 0,-12 0 6 0,25 0-15 0,0 6-2 0,6-6 3 0,38-6 0 0,44 0-3 0,24-7-1 0,20 13-1 0,12-6 0 0,-13 6-2 0,-18 6 2 0,-26-6 0 0,-30 0 0 0,-14-6 0 0,-24 0 2 0,-13 6 1 0,-6 0 1 0,0 0-4 0,-6 0-107 0</inkml:trace>
  <inkml:trace contextRef="#ctx0" brushRef="#br0">9835 8300 69 0,'-13'-13'8'0,"-5"7"13"0,-14-7 9 0,14 7-15 0,11 0-5 0,20 6-6 0,18 0-4 0,44-6 1 0,57-7 3 0,62 7-4 0,56-7 2 0,25 7 2 0,-12 6 1 0,-32 6 0 0,-37 1 1 0,-50-1-3 0,-44 0 4 0,-50-6-7 0,-43 0 6 0,-45 0-10 0,-12 6-33 0,19 1-98 0</inkml:trace>
  <inkml:trace contextRef="#ctx0" brushRef="#br0">9854 8312 69 0,'0'0'0'0,"-38"0"7"0,13 6 3 0,13-6 18 0,12 0-17 0,0 0 0 0,0 0-6 0,0 7-2 0,37-1 0 0,44-12 0 0,57-7 1 0,44-6-1 0,36 7-2 0,14 6 0 0,-1-1 0 0,-12 14 0 0,-25-7 1 0,-43 6 2 0,-58-6 4 0,-43 0 3 0,-37 0 2 0,-7-13-3 0,0 1-4 0,-6-1-4 0,0 7-1 0,7-6-12 0,-1 12-149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2490 2973 0 0,'0'-6'1'0,"-6"6"8"0,12 0-8 0,0 6 2 0,1 6 1 0,-1 1 0 0,6-1 1 0,-5 1 2 0,5-7-2 0,1 7-2 0,-1-7-2 0,-6 7 1 0,13-7 0 0,-6 0 2 0,5-6 1 0,7-6-1 0,7-13-1 0,5 7-1 0,13-20-1 0,19-12-1 0,-6 1 1 0,12-1 0 0,-6 0 0 0,-7 6 3 0,7 1-1 0,-19 6 0 0,-12-1 0 0,-7 13-1 0,-25 13 0 0,0 6 2 0,-6-6-13 0,13 6-66 0</inkml:trace>
  <inkml:trace contextRef="#ctx0" brushRef="#br0">2778 4168 21 0,'0'0'2'0,"-19"-6"19"0,25 12-22 0,7 1 2 0,-1-1 0 0,-12-6 0 0,19 13 11 0,0 5-7 0,0 7-2 0,-7 0-1 0,7-6 0 0,0-6 1 0,-7-1 0 0,13-12 4 0,13-12-2 0,24-26-5 0,32-12 3 0,6-13-1 0,-12 7 2 0,-7-6 8 0,-18 18-7 0,-13 12-2 0,12 7-104 0</inkml:trace>
  <inkml:trace contextRef="#ctx0" brushRef="#br0">2221 5602 13 0,'-6'-19'12'0,"-7"7"6"0,13 12-13 0,0-7 2 0,6 7-3 0,1 19-1 0,5 6-1 0,7 0 0 0,-13-12-1 0,26 31 0 0,-14-26 1 0,1-5 0 0,19-1 10 0,5-30 1 0,151-108-5 0,-69 32-4 0,19 1-2 0,-12-8 3 0,-20 14 3 0,-30 18 0 0,-45 38-5 0,-24 24-3 0,-1 7-102 0</inkml:trace>
  <inkml:trace contextRef="#ctx0" brushRef="#br0">1182 6916 7 0,'-6'0'6'0,"6"0"25"0,-12-6-8 0,5 0 4 0,1 0-10 0,0 6-15 0,6-7 7 0,0 7-9 0,0 0 2 0,19 0 0 0,24 0 0 0,8-6-2 0,-1 12 1 0,6-6 0 0,-19 7-2 0,-5-7 2 0,-7 0 2 0,0-7-2 0,-6 7 0 0,-13-6-1 0,6 6-37 0,-5 0-36 0</inkml:trace>
  <inkml:trace contextRef="#ctx0" brushRef="#br0">1395 6797 16 0,'-6'0'24'0,"6"-6"-5"0,0 6 10 0,0 0-24 0,6 6 2 0,13 1-5 0,0-1 0 0,-1 0-1 0,20 7 0 0,-25-1 0 0,5 1 1 0,-11-7-1 0,-7 0 1 0,-7 1 0 0,1 5 1 0,-13 1-3 0,-6-1 1 0,-6 19-1 0,-32 19-31 0,51-37-17 0</inkml:trace>
  <inkml:trace contextRef="#ctx0" brushRef="#br0">1220 7398 26 0,'0'-6'25'0,"-13"-13"-4"0,13 7 1 0,0 5-9 0,13 1-7 0,6 0-2 0,18 0-1 0,13-1-1 0,0 1 1 0,-18 6-1 0,-1-6 0 0,-6 6 0 0,-6 0-1 0,0 0 1 0,-1-6 0 0,7-1-1 0,-12 7-11 0,-7-6-31 0,-6 6-43 0</inkml:trace>
  <inkml:trace contextRef="#ctx0" brushRef="#br0">1426 7229 8 0,'-6'-6'15'0,"0"0"2"0,0 0 7 0,6 6-2 0,0 0-12 0,12 6 0 0,7 0-5 0,-7 0-2 0,20 7 0 0,-7-7-1 0,-6 7-1 0,-1 5 0 0,-5-5 1 0,6-1-1 0,-13-5 1 0,0 11-1 0,0-5 2 0,-6 6 0 0,-12-7 0 0,-1 7 1 0,-5-13-2 0,5 7 0 0,1-7-4 0,-13 25-103 0</inkml:trace>
  <inkml:trace contextRef="#ctx0" brushRef="#br0">1189 7918 23 0,'-7'0'18'0,"7"-6"8"0,0 6-2 0,0-7-16 0,19 1-1 0,0 0-1 0,56 0 2 0,-31-1-3 0,-13 7-1 0,7 0-1 0,-13 0-1 0,6 0 0 0,-12 0 0 0,0 0 1 0,-7-6-1 0,7 0 0 0,-13 0-4 0,0-1-17 0,1 1-36 0,-7 0-14 0</inkml:trace>
  <inkml:trace contextRef="#ctx0" brushRef="#br0">1445 7755 4 0,'0'-12'9'0,"-6"5"30"0,12 14 7 0,0-1-33 0,7 13-6 0,12-13-2 0,-6 19-1 0,0-19 1 0,-1 19-2 0,-5-6 0 0,-1 0-1 0,-5-13 2 0,-7 13-2 0,-13-7 3 0,-12 1-4 0,-12 6-2 0,-20 24-43 0,26-18-40 0</inkml:trace>
  <inkml:trace contextRef="#ctx0" brushRef="#br0">1145 8475 3 0,'0'0'6'0,"0"0"13"0,0-6 3 0,6-1-4 0,0 7-5 0,1-6-4 0,5 6-2 0,1 0-1 0,12 0-3 0,0-6-1 0,12 6-1 0,7 0 2 0,0 0 0 0,-13 0 0 0,-6 0 0 0,-6-6-1 0,6-1 1 0,-6 7-1 0,-13-6-1 0,7 0 0 0,-7 6-20 0,-6 0-62 0</inkml:trace>
  <inkml:trace contextRef="#ctx0" brushRef="#br0">1351 8325 13 0,'-6'0'16'0,"0"0"3"0,0 6 1 0,6 0-10 0,18 7-5 0,7 6 0 0,-6 6-3 0,6 0 2 0,-12-13-2 0,-1 7 1 0,-6 0 0 0,-6-1 4 0,-12 14-5 0,-7-20 1 0,-6 7-1 0,6-6 1 0,7-1-4 0,6 1 3 0,6-13-7 0,0 6-33 0,0-6-23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7939 4506 14 0,'0'0'26'0,"-6"0"7"0,6 0-13 0,0-6-13 0,0 12-1 0,0-6 7 0,0 0-3 0,6 0 0 0,0 0-7 0,7 0-1 0,-7-6 0 0,7 6 3 0,6 0 0 0,6 0-2 0,12-6-1 0,-6 6-2 0,13 0 1 0,-6 0-1 0,6 0 0 0,6 0-1 0,0 0 2 0,0 0-1 0,-13 0 1 0,13 0-1 0,-12-6 0 0,-1 6 1 0,-5 0 0 0,-7 6-2 0,-13-6 2 0,1 0 1 0,-1 0 0 0,7-6 0 0,-7 6 0 0,-5 0 0 0,-7 0 1 0,6-7-1 0,-6 7-1 0,0 0-2 0,-13 7-58 0,7-1-34 0</inkml:trace>
  <inkml:trace contextRef="#ctx0" brushRef="#br0">9860 4463 11 0,'0'0'11'0,"-6"0"2"0,6-7 14 0,0 1-3 0,0 6-7 0,0 0-7 0,0-6-1 0,-7 6 1 0,7 0 0 0,0 0-4 0,0 0-2 0,7-6-2 0,-1 6 0 0,13 0 0 0,6 0-2 0,0 0 1 0,6 0 0 0,7 0 2 0,-1-7-2 0,13 7 0 0,-6 0-1 0,12 0 0 0,-12 0 0 0,6 0 1 0,0 0-1 0,0 7 0 0,6-7-2 0,1 6 3 0,-13-6-1 0,-7 0 1 0,7 0-1 0,-7 0 0 0,-5 0 1 0,-13 0-1 0,-1 0 0 0,1-6 1 0,-6 6-1 0,-1 0 2 0,1 6-1 0,-7-6 1 0,0 0-2 0,0 0 1 0,1 0 0 0,-1 0 0 0,0 0-21 0,0 0-78 0</inkml:trace>
  <inkml:trace contextRef="#ctx0" brushRef="#br0">7852 3893 57 0,'0'-6'9'0,"-7"0"-1"0,14-13-5 0,-7-13 16 0,0 14-3 0,-7-1-10 0,-11-12-2 0,-20-1 1 0,-6 7 1 0,0 13-2 0,-6 6-2 0,7 6-2 0,-7 12 0 0,12 26-1 0,7 5 1 0,6 7-1 0,12 7-2 0,7 12 2 0,6 6 2 0,0-13-1 0,13 7 2 0,12-12 0 0,12-7 0 0,-6-13 1 0,19-6 0 0,-6-18 3 0,6 0-1 0,7-13-1 0,-7-13-2 0,-7-6 2 0,-11-12-1 0,-14-7 0 0,1-5-1 0,-6 5-1 0,-1-6 0 0,1 7 0 0,-13-7 0 0,-7-6 1 0,-11-7 0 0,-1 1-1 0,-6 12 1 0,0 7 1 0,0-7-1 0,0 19 1 0,6 6-1 0,13 13-1 0,0 6-2 0,6 19-17 0,12 12-110 0</inkml:trace>
  <inkml:trace contextRef="#ctx0" brushRef="#br0">10511 1289 50 0,'-19'-19'15'0,"13"13"-7"0,-1 6 5 0,-5 6-4 0,-7 7 4 0,-6 6-2 0,-6 12-3 0,6 13-4 0,12 6-1 0,13 0 0 0,6-12-1 0,19-7-1 0,13-6 0 0,6-13 1 0,6-5 0 0,0-14 0 0,6-18-2 0,-18 0 2 0,-13-6 0 0,0 0-2 0,-13-1 1 0,-5-5 1 0,-14 6-1 0,-5-1-2 0,-7 13 2 0,-6 1 2 0,0-1-3 0,-13 6 0 0,-5 7-1 0,-1 12 2 0,-12 13-2 0,-1 6 1 0,13 13-32 0,19 18-75 0</inkml:trace>
  <inkml:trace contextRef="#ctx0" brushRef="#br0">10611 1921 42 0,'-7'-6'7'0,"-18"6"6"0,13-6 9 0,-13 6-10 0,6 0-7 0,0 25-3 0,-6 6-1 0,13 7 0 0,6 12 1 0,12 0-2 0,13-6 2 0,12-7-1 0,6 1 0 0,7-26 0 0,6 1 0 0,-6-13-1 0,0-19 1 0,-13-6-1 0,-6-13 1 0,-19 1 2 0,-6-1-4 0,-6 1 3 0,-13-7-1 0,1 19 0 0,-14 0 0 0,-5 6 0 0,-20 13-1 0,-18 12 0 0,19 25-6 0,6 26-33 0,31-13-35 0</inkml:trace>
  <inkml:trace contextRef="#ctx0" brushRef="#br0">10623 2660 48 0,'-12'-6'9'0,"-1"6"-6"0,7 12 8 0,6 13-3 0,-6-6-5 0,-1 25 8 0,7-13-9 0,13-6-1 0,12-6 0 0,12 0 0 0,-5-13-1 0,5-6 1 0,1-6 0 0,-7-13-1 0,-6 0 0 0,-6 0-2 0,0-12 3 0,-7 0-1 0,-12 6 2 0,-6-13-3 0,-7 13 3 0,1 0-1 0,-1-6 2 0,-5 18-5 0,-7 1 4 0,0 6-2 0,-13 6 1 0,-6 12 0 0,-6 13-1 0,0 6 0 0,13-6-17 0,18 0-67 0</inkml:trace>
  <inkml:trace contextRef="#ctx0" brushRef="#br0">11762 1527 41 0,'-25'-19'29'0,"0"13"-18"0,19 6 4 0,-1 0-4 0,-18 38-4 0,13 18-1 0,-1 6-4 0,7-5 0 0,25-13-1 0,12-19 0 0,13-13 0 0,6-24 1 0,-6-20 0 0,-19-11-1 0,-13-14 2 0,-12-12-2 0,-19 19 8 0,-12 19-1 0,0 12-7 0,-7 13-2 0,1 18-13 0,12 26-48 0,12-13-3 0</inkml:trace>
  <inkml:trace contextRef="#ctx0" brushRef="#br0">11806 2253 61 0,'-25'-31'14'0,"-7"25"-9"0,32-1 0 0,-6 20-2 0,-6 31 2 0,-1 12-3 0,19-6-1 0,13-6-1 0,6-7 2 0,13-12-2 0,-1-18 2 0,1-7-1 0,12-32 0 0,-25-5 0 0,-13-7 2 0,-18-6-1 0,-13-13 1 0,-18 7 2 0,-7 25-2 0,6 24-2 0,-12 7-26 0,25 7-60 0</inkml:trace>
  <inkml:trace contextRef="#ctx0" brushRef="#br0">10573 1314 7 0,'-6'0'21'0,"6"-12"-9"0,0 5 8 0,0 7-2 0,-13 25 0 0,7 26-12 0,19 11-4 0,18 7-2 0,-12-44-74 0</inkml:trace>
  <inkml:trace contextRef="#ctx0" brushRef="#br0">10636 1871 45 0,'0'0'3'0,"-19"25"7"0,25 38-6 0,13 12-2 0,-7 6-28 0,-12-68-4 0</inkml:trace>
  <inkml:trace contextRef="#ctx0" brushRef="#br0">10748 2604 30 0,'-18'-13'33'0,"5"38"-32"0,19 13 1 0,7 6-3 0,-1-26-50 0</inkml:trace>
  <inkml:trace contextRef="#ctx0" brushRef="#br0">11674 1552 6 0,'-19'13'22'0,"1"18"-17"0,18 0-15 0,6-25-8 0</inkml:trace>
  <inkml:trace contextRef="#ctx0" brushRef="#br0">11774 1489 3 0,'0'0'0'0,"-6"0"9"0,6 0-6 0,6 13 22 0,-6 37-8 0,-12 38-9 0,12-1-4 0,0-12-11 0,6-43-46 0</inkml:trace>
  <inkml:trace contextRef="#ctx0" brushRef="#br0">11768 2178 28 0,'-6'6'2'0,"-7"76"2"0,1-7-3 0,12-19-33 0</inkml:trace>
  <inkml:trace contextRef="#ctx0" brushRef="#br0">14233 594 4 0,'-6'0'10'0,"-19"32"16"0,0 18-4 0,0 0-9 0,12-13-6 0,7-12-3 0,6-12 0 0,0-13 4 0,6-25-4 0,7-19-2 0,6-12-2 0,6 6-1 0,-7 6 1 0,14 6-1 0,-20 13 6 0,1 19-2 0,-13 50 2 0,0 25 0 0,6 0-1 0,0-13-1 0,7-25-1 0,-7-18-21 0,0-13-74 0</inkml:trace>
  <inkml:trace contextRef="#ctx0" brushRef="#br0">14133 713 42 0,'-13'0'12'0,"-18"0"18"0,31-6-22 0,38-6-6 0,31-1-5 0,-13 1-61 0</inkml:trace>
  <inkml:trace contextRef="#ctx0" brushRef="#br0">14446 644 42 0,'0'0'15'0,"-6"-12"2"0,24 12-16 0,26-6-2 0,12 6-1 0,-12 0-60 0</inkml:trace>
  <inkml:trace contextRef="#ctx0" brushRef="#br0">14465 738 41 0,'-7'7'10'0,"-36"-1"19"0,43-6-21 0,37-6-6 0,32-26-5 0,6 20-64 0</inkml:trace>
  <inkml:trace contextRef="#ctx0" brushRef="#br0">14809 469 5 0,'6'0'10'0,"-6"-6"9"0,0 31 2 0,-13 38-10 0,1 5-5 0,12-11-1 0,12-20-3 0,7-12 1 0,-6-18-1 0,5-14 0 0,1-11-3 0,6-14 1 0,-6 7-2 0,6 0 1 0,-6 6 0 0,-13 13 0 0,7 0 1 0,-13 12 1 0,6 7 2 0,-6 12 0 0,0-6 0 0,6-1-4 0,7-5 2 0,12-13-3 0,0 0 0 0,6-6-3 0,0-7 2 0,-12 1-2 0,-7-1 2 0,-5 13 1 0,5 0 0 0,1 13 2 0,-13 5 1 0,6-11 1 0,-6-1-3 0,0-19 4 0,6-5-7 0,7-8-2 0,-1 14 1 0,1 6 2 0,-1 12 2 0,1 6 2 0,6 7-1 0,-7-6-21 0,-6-7-9 0</inkml:trace>
  <inkml:trace contextRef="#ctx0" brushRef="#br0">15184 419 21 0,'-6'-6'2'0,"-7"0"0"0,13 12-26 0</inkml:trace>
  <inkml:trace contextRef="#ctx0" brushRef="#br0">15297 670 6 0,'0'0'0'0,"12"0"0"0,26-7-1 0,5-12 1 0,-17 1-1 0,-8-7 1 0,-11 6 1 0,-7 0 3 0,-7 19-1 0,-5 13-1 0,-1 12 1 0,1 12 1 0,12-12 0 0,12-6-11 0,1-13-11 0</inkml:trace>
  <inkml:trace contextRef="#ctx0" brushRef="#br0">15503 644 7 0,'0'-6'1'0,"0"0"-1"0,0-13 0 0,0 7 0 0,-6-1 1 0,-7 13 3 0,7 0-1 0,-6 0-3 0,-1 13 1 0,7 5 1 0,0 1 0 0,-1 0-1 0,7 0 2 0,0-13-1 0,7-6 0 0,5-19-1 0,1 0-1 0,-1 7 1 0,-6 6 2 0,1 6 1 0,-1 6 5 0,19 0-8 0,6-12 0 0,0 0-2 0,-6-1 2 0,-12 20-1 0,6 6 3 0,0 6-4 0,-7-19 3 0,13-18 0 0,-6-14 12 0,-7 1-9 0,1 7-4 0,6 11-24 0,6 1-10 0,0 0 26 0,-13 6 9 0,-12 0-1 0,-6 0-13 0</inkml:trace>
  <inkml:trace contextRef="#ctx0" brushRef="#br0">13001 1940 2 0,'-38'-6'14'0,"13"12"5"0,6 0-5 0,7-6 0 0,12-6-4 0,6 0-6 0,19-7-2 0,25 1-1 0,6 6-2 0,1 12 2 0,-1 0 0 0,0-6-1 0,-6-6 1 0,-6-7-1 0,-19 1 0 0,-19 12-6 0,7-6-22 0,-7-7-19 0</inkml:trace>
  <inkml:trace contextRef="#ctx0" brushRef="#br0">13245 1821 9 0,'-7'-12'24'0,"1"5"-14"0,12 7-3 0,-6 0 4 0,0 7 0 0,7 5-8 0,-1 1-2 0,19-7 0 0,0 0-1 0,0-6 0 0,0 7 0 0,-6-7-1 0,-7 0 2 0,-6 0 0 0,-6 12 2 0,-12 19 1 0,-7 7 1 0,-6-7-2 0,6 7-1 0,1-13 0 0,11-13-1 0,-5-5 1 0,12-1-2 0,-6 0 1 0,6-6-1 0,0 0 0 0,0-12-14 0,18-13-37 0,-5 6 15 0</inkml:trace>
  <inkml:trace contextRef="#ctx0" brushRef="#br0">13557 1871 3 0,'0'0'8'0,"7"-12"7"0,-1-7-6 0,6-19 6 0,-12 1-3 0,0-19-9 0,13-7-2 0,-1 7-1 0,1 12 2 0,-1 6-1 0,-12 13 2 0,-6 13 3 0,0 18-2 0,-7 32-3 0,7 12 0 0,0 18-1 0,18 1 1 0,-5-19-1 0,5-12 0 0,1-26 0 0,5-5 1 0,8-20 0 0,-1-12 0 0,0-6-1 0,0 0 0 0,-13 18-1 0,1-6 1 0,-7 13 0 0,0 6 1 0,0 6 0 0,1 19 1 0,-7 7-1 0,6-7 0 0,13-13-1 0,-7-6 0 0,13-12 3 0,0-19-2 0,7-6 0 0,-7 12-2 0,-7 19 1 0,-5 13 1 0,-13 5-1 0,-6 1 2 0,-1-13 0 0,1-12 0 0,12-25-2 0,19-13 0 0,0 19-1 0,13 25 1 0,-1 12-1 0,-12 7 1 0,-18-12 0 0,-1-1-11 0,-6-12-32 0,0-7-2 0</inkml:trace>
  <inkml:trace contextRef="#ctx0" brushRef="#br0">14008 1471 54 0,'0'0'0'0,"-38"-13"24"0,38 13-29 0,25 6-65 0</inkml:trace>
  <inkml:trace contextRef="#ctx0" brushRef="#br0">14565 1521 7 0,'0'-6'14'0,"-13"-1"4"0,7 1-13 0,-19 25 3 0,6 18-1 0,0 1-4 0,13-1-1 0,0-5-1 0,6-20 1 0,12-5-2 0,13-14 1 0,7-18-1 0,-7-6 0 0,-7 6-1 0,-5 19 1 0,-7 18 0 0,-6 13 1 0,6 0 0 0,7-6-1 0,6-6 0 0,-7-13-1 0,1-19 0 0,-1 0 2 0,-5-12-1 0,-20 6 0 0,0 6 0 0,1 13 0 0,-1 12 0 0,-5 19 0 0,5 6 0 0,7-6 1 0,25-12-2 0,6-26-2 0,12-12 1 0,1-6 0 0,-7 6 1 0,-6 12 3 0,-12 13-1 0,-1 13 1 0,-12 6 1 0,0 6 0 0,-12-7-1 0,5-5-1 0,1-7 0 0,6-6 0 0,6-12 0 0,7-20-2 0,6 7 0 0,-1 7 1 0,7 5-2 0,0 13 1 0,-12 13 1 0,-1-1 1 0,-12 7 0 0,7-7 0 0,-7-5 0 0,12-26-3 0,7-12 0 0,-6 12 1 0,5 19 0 0,1 25 0 0,0 0-5 0,-7-13-46 0,-12-12 41 0</inkml:trace>
  <inkml:trace contextRef="#ctx0" brushRef="#br0">15065 1377 15 0,'0'0'0'0,"0"-13"17"0,0 26-12 0,6 37 1 0,-6 0-2 0,0-6-1 0,-6-32-1 0,25-12-6 0,0-18 2 0,-13 30 2 0,0 19 2 0,-12 1 2 0,-25-20 2 0,-1-12-2 0,20-19-5 0,6 13-1 0,6 19 1 0,18 5-2 0,1-11 0 0,12-26 2 0,1-25-1 0,-7 7 1 0,-13 18 10 0,1 25-6 0,-1 13 1 0,-5 6 0 0,-7-6-3 0,12-13-1 0,-12-6 1 0,25-13-4 0,-6-12 0 0,-7 7 1 0,1 11 0 0,-1 7 2 0,1 7 1 0,-7-1-1 0,0-12 0 0,7-7-2 0,-7-6 0 0,7 19 0 0,-7 6-32 0,0 1 13 0</inkml:trace>
  <inkml:trace contextRef="#ctx0" brushRef="#br0">15353 1277 14 0,'-6'-7'12'0,"-1"7"-14"0,7 7-22 0</inkml:trace>
  <inkml:trace contextRef="#ctx0" brushRef="#br0">15484 1427 7 0,'0'0'1'0,"0"0"1"0,7 0-12 0,-1 0 10 0</inkml:trace>
  <inkml:trace contextRef="#ctx0" brushRef="#br0">15522 1421 0 0,'0'0'1'0,"0"-7"5"0,0-11-5 0,0 5 0 0,-6 7 3 0,-7 0 0 0,1 6-1 0,-1 12-1 0,7-6 0 0,-7 13-1 0,7-6 1 0,-6 5-1 0,5 1 1 0,7-6 0 0,-6-7 3 0,6 6-1 0,-6 7-3 0,6 0 1 0,6-19-2 0,7-19-2 0,5-18 0 0,7 12 0 0,-12 18 0 0,-1 14 2 0,1 5-1 0,-7 7 0 0,7-7 0 0,-1-12-1 0,7-18 0 0,12-20 0 0,-6-12 0 0,-12-6 1 0,-7-7 1 0,-6 7 0 0,-6 12-1 0,6 19 0 0,0 19 2 0,-13 24 0 0,7 8 0 0,-7 17 0 0,7 7-1 0,12 0 1 0,1 1 0 0,5-14 0 0,1-18 0 0,-1-19-1 0,7-6-2 0,-6-13 1 0,-1 19 0 0,1 12-1 0,5-5-9 0,1-7-2 0</inkml:trace>
  <inkml:trace contextRef="#ctx0" brushRef="#br0">15566 1295 19 0,'0'0'7'0,"-7"-6"-7"0,39-6-21 0,11-1 16 0</inkml:trace>
  <inkml:trace contextRef="#ctx0" brushRef="#br0">14396 2053 13 0,'0'-6'14'0,"-13"6"6"0,7 18-10 0,0 20-2 0,6-13-4 0,18-6-2 0,8-19 1 0,-20-13-1 0,0-18-1 0,-6 0 1 0,-31 12 4 0,-7 13-3 0,19-1-3 0,19-11 0 0,32-14-1 0,18 1 1 0,0 18 0 0,6 38-2 0,-6 38 1 0,-19 25 1 0,-18-7 2 0,-38-25 4 0,-19-24 2 0,0-26-2 0,13-44-2 0,31-18-4 0,44 0-3 0,18-1-28 0,-12 14-42 0</inkml:trace>
  <inkml:trace contextRef="#ctx0" brushRef="#br0">14959 1915 32 0,'0'-12'17'0,"-6"-13"-11"0,6 18-3 0,0 20 16 0,-7 24-8 0,1 45-7 0,12 5-2 0,13-12-4 0,-6-12-20 0,-13-25-45 0</inkml:trace>
  <inkml:trace contextRef="#ctx0" brushRef="#br0">14840 2097 7 0,'0'-19'8'0,"25"-12"-5"0,25-1-3 0,6 1 2 0,-18 6 18 0,-19 6-7 0,-1 13-7 0,-5 12 4 0,12 13 1 0,-13 6-1 0,-12-13-2 0,0-18-5 0,7-31-3 0,5-1-1 0,1 32 0 0,5 18-21 0,-5 1-52 0</inkml:trace>
  <inkml:trace contextRef="#ctx0" brushRef="#br0">15247 1834 20 0,'0'0'0'0,"0"-7"53"0,0 7-41 0,0 26-23 0,6-20-51 0</inkml:trace>
  <inkml:trace contextRef="#ctx0" brushRef="#br0">14239 2622 4 0,'-25'0'15'0,"-12"7"5"0,-1-1 0 0,13 0-4 0,6 0-5 0,13-6-4 0,6 0-2 0,13 0-2 0,49-12 0 0,70-13 0 0,49 0 2 0,-6 6-3 0,-43 0-1 0,-7-6 1 0,6-6-1 0,-31 6 3 0,-31 6 1 0,-38 13-6 0,-12 6 0 0,-6-6 3 0,-7-1-4 0,-6 1-40 0,-19 6-36 0</inkml:trace>
  <inkml:trace contextRef="#ctx0" brushRef="#br0">14333 2691 32 0,'-56'13'16'0,"18"-1"-5"0,32-5 6 0,6-7-9 0,44-7-1 0,62-18 1 0,51-12-3 0,24 5-5 0,-50 7 3 0,26 0-4 0,-20 0 6 0,-43 7-5 0,-37-1-5 0,5 0 1 0,-5 0 4 0,-26 13 11 0,-6 0-1 0,-13-7-4 0,-5 7-3 0,-7 6-3 0,0-6-1 0,0 6-13 0,-7 6-93 0</inkml:trace>
  <inkml:trace contextRef="#ctx0" brushRef="#br0">14164 1095 6 0,'0'0'0'0,"-37"-6"1"0,12 0 4 0,12 6 17 0,13-13-6 0,0 13-9 0,6-6-4 0,32 0-1 0,25-7-2 0,37-6 0 0,25 1 3 0,-6 5-6 0,6 0 0 0,-19 1 2 0,-37-1-1 0,0 7 0 0,-13-6 1 0,-31 12 1 0,-19-7 2 0,-18 14-57 0</inkml:trace>
  <inkml:trace contextRef="#ctx0" brushRef="#br0">14052 1151 27 0,'-25'-12'5'0,"18"12"-3"0,32-6 2 0,19-1 5 0,25-5-4 0,25 6-4 0,25-7 3 0,0 1-6 0,6-7 0 0,-19 6-1 0,-31 1 4 0,-31 6-1 0,-25-1 8 0,-7 7 0 0,-6-6-2 0,-6 0-3 0,0 6-3 0,7 0 1 0,-7 0 0 0,0-6-13 0,6 6-52 0</inkml:trace>
  <inkml:trace contextRef="#ctx0" brushRef="#br0">1921 7586 43 0,'6'0'3'0,"6"0"3"0,1-6 11 0,12 0-4 0,0 6-3 0,13-7-6 0,12 1-1 0,18-6-3 0,7-1 2 0,13 7 2 0,12 6-3 0,13 0-2 0,12 0 0 0,19-7 1 0,0 1-1 0,18 6 1 0,-5 0 2 0,-1 0-1 0,7-6 3 0,12 0-2 0,6 6-2 0,-12 6 0 0,-6 0 1 0,-7 7-4 0,-12-7 3 0,-6 7 0 0,0-1-2 0,-13 1 1 0,-19-1 2 0,-12-6-2 0,-19 7-1 0,0-7 3 0,-12 0-1 0,-13-6 1 0,-6 0 0 0,-26 0-1 0,-11 0 1 0,-7-6 2 0,0-6 2 0,0-20-4 0,0-18 0 0,0 0 1 0,18-12 0 0,-11 5 0 0,5 1 2 0,-12-13-2 0,6 6-1 0,7 1 0 0,-13 12 0 0,0 6 0 0,0 6 0 0,-6 7-2 0,6 6 2 0,0 0 2 0,0 19-2 0,0 0-1 0,0-1 0 0,-7 7 0 0,7-6 0 0,-6 6 0 0,0-6 0 0,-25-1 0 0,-7 1 0 0,-31 6 1 0,-12-12-2 0,-38 5 1 0,-31 1 2 0,-25 0-3 0,-26 0 1 0,-24 6-1 0,-25 0-2 0,-7 0 1 0,-12 6-1 0,0-12 1 0,7-1 3 0,18-5 1 0,12 6 1 0,19 6-1 0,32 0-1 0,25 0 1 0,37 0 0 0,12 0-1 0,14 6 0 0,17 0 0 0,20 0-1 0,31-6 1 0,13 0 0 0,12 7-1 0,0 18 0 0,12 12 0 0,1 13-1 0,12 13 1 0,-7 12 0 0,1 0-1 0,-13-6 1 0,1-6 0 0,-1-1 1 0,-12-5 1 0,6-1-1 0,-7-6-1 0,7-13 2 0,13-18-1 0,0-12 1 0,12-1 0 0,18 0-1 0,26-6-1 0,25-12 0 0,0-1-18 0,-32 7-100 0</inkml:trace>
  <inkml:trace contextRef="#ctx0" brushRef="#br0">8402 7561 28 0,'-37'-12'8'0,"12"5"14"0,12 1 3 0,7-7-10 0,6 13-7 0,12-6-5 0,20 6 0 0,24-6 0 0,25 6-1 0,13-13 0 0,13 7 0 0,18 0-1 0,19 0 0 0,6-1 0 0,0 7 0 0,6-6-1 0,7 6 0 0,12 0 2 0,7 6-2 0,-1 1 1 0,-6-7 0 0,-12 0 0 0,-19 6 0 0,-19 0 2 0,-19 7-2 0,-12-13 2 0,-44 6-2 0,-37-6 2 0,-13 0-2 0,-25-6-23 0,-26 6-82 0</inkml:trace>
  <inkml:trace contextRef="#ctx0" brushRef="#br0">8358 7567 38 0,'-6'-6'15'0,"0"6"5"0,12 0 4 0,13 0-16 0,18 6-3 0,32-12-1 0,6 0-1 0,19 0 0 0,19-1 1 0,-1 1-2 0,20 0 0 0,5-7-1 0,-11 13 0 0,-1-6 1 0,6 6-2 0,-12 0 1 0,0 0 0 0,-7 0 0 0,-5 0-1 0,-1 0 1 0,7 6 0 0,-13-6-1 0,-6 0 0 0,-13 0 1 0,-12 0 0 0,-7 6-1 0,1-6 1 0,-13 0-1 0,-12 7 1 0,-1-7-1 0,-12-7 1 0,-6 7 0 0,-13-6 5 0,0 0-2 0,-6 0-2 0,7-1-1 0,-1 7-1 0,0-6-3 0,0 6-76 0,-6-6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3159 7605 4 0,'0'-25'16'0,"7"-13"12"0,-7 13-6 0,6 6 1 0,-6 32-3 0,0 37-6 0,0 19-4 0,6-7-4 0,0-5-1 0,-6-7-1 0,0-13-1 0,0-18-6 0,-6-31-44 0,0-26-45 0</inkml:trace>
  <inkml:trace contextRef="#ctx0" brushRef="#br0">3147 7480 28 0,'-6'0'16'0,"-7"12"24"0,-6 26-19 0,-6 6-9 0,7-7-5 0,5-6-2 0,-12-12-2 0,13-6-1 0,5-13 2 0,1-13-3 0,12-12-1 0,13-12-1 0,0-7 1 0,6 12 0 0,-13 7 0 0,1 7 0 0,12 11 0 0,-6 7 1 0,12 25 0 0,6 7 0 0,-5-7 1 0,-1-6-1 0,-6-7 0 0,0-12 1 0,-6-12 0 0,-7-7-23 0,-12 0-83 0</inkml:trace>
  <inkml:trace contextRef="#ctx0" brushRef="#br0">7952 7592 14 0,'0'-18'12'0,"0"-1"12"0,6 0-4 0,-6 6-8 0,0 13-5 0,6 38 6 0,7 18-6 0,-7 7-4 0,7-7 0 0,-13-12-2 0,6-13 1 0,-6-24-1 0,6-7-20 0,-6-19-47 0,0 19 39 0</inkml:trace>
  <inkml:trace contextRef="#ctx0" brushRef="#br0">8002 7536 4 0,'0'-13'10'0,"0"1"20"0,0 6 0 0,-6 24-13 0,-13 14-3 0,6-1-7 0,1-6-1 0,-7-12-3 0,6-1 0 0,7-6 1 0,6-12-2 0,0-6-1 0,6-7 0 0,7-6-1 0,-7 6 1 0,13-6 0 0,-6 0 0 0,-7 0-1 0,6-6 1 0,1 18 0 0,-1 1-1 0,-5 12 0 0,5 6 0 0,7 19 0 0,6 6 0 0,-13 0 0 0,7-24 0 0,-6-1 1 0,-1-12-8 0,1-1-101 0</inkml:trace>
  <inkml:trace contextRef="#ctx0" brushRef="#br0">12744 7505 10 0,'0'0'0'0,"0"-7"31"0,0 1-4 0,6 0-10 0,1 6-5 0,-1 12-2 0,0 26-2 0,0 18-2 0,-6 1-1 0,7-14-2 0,-7 1-1 0,6-6 0 0,-6-19-1 0,0-1-3 0,-6-11-47 0,6-14-22 0</inkml:trace>
  <inkml:trace contextRef="#ctx0" brushRef="#br0">12769 7461 19 0,'-6'-6'24'0,"-7"12"1"0,-5 13-5 0,-1 12-6 0,0-6-4 0,-6 0-3 0,6-6-2 0,7-7-3 0,-1-5 1 0,7-7 0 0,6-13-1 0,12-6-1 0,1 1 0 0,-1-1-1 0,7 0 1 0,-6 0 0 0,6 7 0 0,-7 12 0 0,1 6 0 0,12 19 0 0,0 0 1 0,6-12-2 0,6-7-1 0,-5-6-77 0,-26 0 31 0</inkml:trace>
  <inkml:trace contextRef="#ctx0" brushRef="#br0">12694 6403 0 0,'0'0'0'0,"-6"0"0"0,0-6 0 0,6 0 16 0,0 6 6 0,0-7 5 0,0 7 4 0,0-6-17 0,0 6 7 0,0 0-14 0,0 0-2 0,0 6-4 0,0 1-1 0,0 5 1 0,0 1-1 0,0-1 1 0,0 7 0 0,0 0-1 0,0-1 1 0,0-5 1 0,0 6-1 0,0-7 1 0,0-5-2 0,0 24 2 0,0-12 0 0,0-1 0 0,0-5 0 0,0 6 0 0,6-7-1 0,0 1 2 0,-6-13 0 0,0 0 5 0,0 0-4 0,6 0-2 0,-6 0 0 0,0-7 0 0,13-5-36 0,-13-1-101 0</inkml:trace>
  <inkml:trace contextRef="#ctx0" brushRef="#br0">12625 6491 0 0,'0'0'0'0,"0"0"11"0,0-7 15 0,6 7-4 0,-6 0-4 0,0-6 5 0,0 6 1 0,0 0-18 0,-6 0-4 0,0 0-1 0,-7 0 1 0,7 0 0 0,-6 0-1 0,5 0 0 0,-5-6 0 0,-1 6-1 0,1 0 1 0,-1 0-1 0,-5 0 1 0,5 0-1 0,-12 6 0 0,13 0 0 0,-1-6 1 0,1 0-1 0,-7 0 0 0,-6 7 0 0,6-7 0 0,0 6 1 0,0-6-1 0,1 0 0 0,-7 6 0 0,6-6 0 0,0 6 0 0,-6-6 0 0,0 0 0 0,-13 0 0 0,1 0 1 0,6 0 1 0,6-6-2 0,6 0 0 0,-6 6 0 0,0 0 0 0,0 0 0 0,-6 0 0 0,5-6-1 0,-5 6 1 0,6 0 0 0,-6 0-1 0,0 0 1 0,6 0-1 0,-7 0 1 0,1 0-1 0,6 0 3 0,0-7-3 0,6 7 1 0,-6 0-1 0,-12 0 1 0,12-6-1 0,0 6 1 0,0 0-1 0,-13 0 1 0,7-6-1 0,-1 6 2 0,7 0-2 0,0 0 1 0,0 0-1 0,-6 0 0 0,-6 0 1 0,5 6 0 0,-5-6-1 0,5 0 0 0,1 0 1 0,0 0 0 0,-7 6-1 0,7 1 0 0,6-7 0 0,6 0 0 0,7 0 0 0,-7 0 0 0,0 0 1 0,7 0-1 0,-1 0 1 0,1 0-1 0,-7 0 2 0,0 0-3 0,7 12-109 0</inkml:trace>
  <inkml:trace contextRef="#ctx0" brushRef="#br0">12675 6484 10 0,'0'7'26'0,"-6"5"-6"0,6-6-12 0,0-6 7 0,6 0-7 0,-6 0-3 0,7-6 0 0,11-13-1 0,1-6 0 0,6 7-2 0,-6 5 0 0,-13 7 1 0,0-7-1 0,13 1 0 0,0-7-1 0,0 0 3 0,-1 0 1 0,1 1-4 0,0 5 2 0,6-6-2 0,6-12-3 0,7 0 3 0,-7 6-1 0,0 6 1 0,-6-6-1 0,13 0 2 0,-1-6-3 0,7-1 2 0,-6 1-1 0,-7 0 3 0,0-1-3 0,7 1 2 0,-7-6-5 0,7-1 5 0,-1 7-3 0,-5 6 3 0,-7-7 0 0,6 7 1 0,0-6-2 0,0 0 0 0,7-7 0 0,-7 7-1 0,-6 0 1 0,0-7 1 0,13 7-2 0,-1-7 0 0,1 1 0 0,6-1 2 0,-13 7 0 0,0-1 0 0,1-5-1 0,-1 6-1 0,6-1 2 0,1-5-3 0,-1 5 1 0,-5-5-2 0,5-1 3 0,7 1 0 0,6-7 0 0,0 6 0 0,-12 7 0 0,-1 0 0 0,-18 6 0 0,0 6 0 0,6-6-1 0,-6 12 2 0,-7 7-2 0,-6 0 2 0,-6 6 0 0,-6 0-136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5768 2798 24 0,'-12'-13'22'0,"12"7"-18"0,0 6 6 0,-6 0 6 0,6 0-8 0,0 0 6 0,18 0-7 0,7 6-1 0,0 0 1 0,7-6-4 0,11 0 1 0,14-6 0 0,-1 6 1 0,-12 0-3 0,0 0 1 0,-1 0-1 0,1-6 0 0,6 6-1 0,0 6-1 0,0-6 2 0,-6 0-1 0,12-6-2 0,-18 6 2 0,-13 0 0 0,-6-6 2 0,-13 6 1 0,-6-7-1 0,0 7-2 0,-19-6-1 0,-18 6 0 0,-13 0 1 0,-13 0 0 0,1 0-1 0,-13 13 0 0,-1-7 0 0,8 0 0 0,11-6 2 0,1 6-1 0,18-6-2 0,1 0 2 0,6 0-1 0,-1 0 0 0,7 0 0 0,7 0 0 0,5 0 0 0,7 0 0 0,6 0 0 0,0 0 0 0,19 0 0 0,24 0 0 0,20 0-1 0,6 7 2 0,12-7-2 0,-12 0 0 0,-7 0 1 0,-24 0 0 0,-13 0 0 0,-25 0 1 0,6 0 0 0,-6-13-1 0,-6 13-30 0,6 0-72 0</inkml:trace>
  <inkml:trace contextRef="#ctx0" brushRef="#br0">5969 3273 10 0,'0'0'19'0,"0"-6"8"0,-7 6-14 0,7-6-5 0,0 6-4 0,0 0 9 0,0 0-7 0,0 0-3 0,0 6-1 0,-6-6 0 0,6 0 1 0,0 6-1 0,6-6 0 0,7 7 0 0,12-7 0 0,6 0 0 0,0 0-3 0,7 0 3 0,-7 0 0 0,-6-7-2 0,-6 7 3 0,-7-6 1 0,-5 0-1 0,-1 6-2 0,-12-6 1 0,-19 6-2 0,-13 0 0 0,1 0-1 0,-1 6 3 0,-6 0-1 0,7-6-1 0,5 6 0 0,20-6 0 0,6 0 2 0,6-6-2 0,12 6-1 0,13 0 1 0,25-6 1 0,0 6-3 0,7 0 3 0,-7 0-1 0,-19 0 0 0,-6 6 0 0,-12-6 3 0,-13 0-3 0,0 0-58 0,0 6 7 0</inkml:trace>
  <inkml:trace contextRef="#ctx0" brushRef="#br0">5975 3743 0 0,'0'0'0'0,"-6"0"33"0,-1 0-7 0,1-6-5 0,6 6-8 0,0 0-4 0,13 0-6 0,24-7-1 0,7 7-1 0,-7 0-1 0,-5 0 6 0,-1 0-2 0,0 0-2 0,-12 7-1 0,-19-7-1 0,0 0 0 0,0 0 2 0,-25 0 0 0,-6-7-1 0,-1 7-1 0,1 0 0 0,-6 0 2 0,12 0-2 0,6 0 1 0,6 7-1 0,7-7 0 0,6 0 0 0,0 0 0 0,6 0 1 0,19 0-1 0,0-7 1 0,13 1-3 0,-1 6 3 0,-5-6-1 0,-1 6 0 0,-19 0 1 0,1 0 0 0,-13 12-99 0</inkml:trace>
  <inkml:trace contextRef="#ctx0" brushRef="#br0">1176 4100 33 0,'0'0'5'0,"-6"-7"1"0,6 7 0 0,0-6 11 0,0 0 2 0,-6 6-10 0,6-6-5 0,12 6 1 0,1-7 0 0,-1 7-2 0,19 0 1 0,1 0-3 0,12 0 1 0,6 0 1 0,-13 7 4 0,-6-7-1 0,7 0-5 0,0 0 0 0,-1-7 0 0,-6 7-2 0,-6 0 4 0,0 0 0 0,0 0-2 0,7 0 0 0,5-6 2 0,-12 0-1 0,-6 6 0 0,-19 0 0 0,6 0 0 0,-6-6-9 0,0 6-42 0,0-7-40 0</inkml:trace>
  <inkml:trace contextRef="#ctx0" brushRef="#br0">1589 3956 52 0,'0'0'7'0,"-19"-7"16"0,19 1-5 0,0 6-4 0,0 0-8 0,7 0-1 0,11 0 1 0,7 6-1 0,7 7-3 0,-7-1-1 0,0-5-1 0,-13 5 5 0,1-6-6 0,-13-6 1 0,12 19 1 0,13 0-1 0,-18-6-1 0,-1-1 2 0,0-6-1 0,-6 1 2 0,-6-1-1 0,6 0-1 0,-13 7 3 0,-5-1-3 0,-1 1 0 0,6-7 0 0,-62 31 1 0,38-24 1 0,5 0-55 0,26-13-9 0</inkml:trace>
  <inkml:trace contextRef="#ctx0" brushRef="#br0">6657 4056 15 0,'-7'-6'1'0,"7"6"-10"0</inkml:trace>
  <inkml:trace contextRef="#ctx0" brushRef="#br0">6650 4050 22 0,'0'0'30'0,"0"-7"-11"0,0-5-4 0,0 6-5 0,0 6-2 0,7 6-3 0,-7 0 1 0,6 7-1 0,0-1 0 0,0 13-2 0,7 0-1 0,-1-12-1 0,-5-1 2 0,-1-6-1 0,-6-18 4 0,19-7-5 0,0 0 1 0,6-6-2 0,6 0 0 0,-12 13 1 0,-1-7-1 0,-5 6-1 0,-1 7 2 0,1 0-1 0,-13 0-14 0,0 12-29 0,-6 0-22 0</inkml:trace>
  <inkml:trace contextRef="#ctx0" brushRef="#br0">6625 4100 24 0,'0'0'21'0,"0"-13"-15"0,0 7 14 0,0 0-1 0,7 6-13 0,-1 0-2 0,-6 18 3 0,6 7 0 0,0-6 0 0,1-6-3 0,5-1-1 0,-6-6-1 0,1-6 1 0,-1 0 0 0,6-18-2 0,1-1 0 0,12-6-1 0,6 0 1 0,13 0-1 0,-6 0 0 0,-13 12-1 0,-19 1 3 0,0 5 5 0,-6 1-4 0,-6 6-3 0,6 0-30 0,-6 6-62 0</inkml:trace>
  <inkml:trace contextRef="#ctx0" brushRef="#br0">5806 4694 50 0,'0'0'0'0,"-6"-6"17"0,-13 0 1 0,25-1-11 0,0 1 6 0,13 12-4 0,0-6-4 0,6 0 0 0,19 0 0 0,6-6-1 0,12 6-2 0,7 13-3 0,-6-7 2 0,-1 0 0 0,-5 1 1 0,-7-7-1 0,-7 6 1 0,-11-6-2 0,-7 0 2 0,-13 0 1 0,1 0 1 0,-7-6-2 0,-6 6-2 0,0 12-116 0</inkml:trace>
  <inkml:trace contextRef="#ctx0" brushRef="#br0">5230 5214 22 0,'0'-6'16'0,"-6"6"-14"0,6 6-1 0,0-6-1 0,0 0 3 0,6 0 10 0,-12-6 0 0,6 6-3 0,-6-7-7 0,6 14-2 0,0-7 3 0,0 0 5 0,6 0 0 0,7 6-4 0,-1-6-4 0,7 6 0 0,-7-6 2 0,13 0-3 0,0 0 3 0,7-6 0 0,11 6-1 0,-18 0-2 0,0 0 0 0,1 0 2 0,5 0-4 0,0-6 2 0,7 6 0 0,-1 0 0 0,-6-7-1 0,-6 7 3 0,0 0-2 0,1-6 1 0,5 6 0 0,0 0-1 0,-6 0 1 0,0 0 0 0,13 0 0 0,-13 0 0 0,6 0-1 0,-6 0 0 0,0 0 0 0,6 6 0 0,1-6 0 0,11 0 0 0,7 0-1 0,-6 0 1 0,-6 0 0 0,6 0 2 0,-1 0-2 0,1-6 1 0,-6 6-1 0,-7 0 0 0,6 0 0 0,1 0-1 0,6-6 1 0,-7-1 2 0,1 7-2 0,-13 0 1 0,6 0-1 0,7-6 0 0,-7 6 0 0,0 0 1 0,-6 0-1 0,13 0 0 0,-1-6 0 0,1 6 0 0,6 0-2 0,-13 0 2 0,0 0 0 0,-12 0 0 0,0-6 0 0,0 6 1 0,-13 0-1 0,0 0 1 0,-6 0-1 0,0 0 1 0,-12 0-1 0,-13 0 1 0,-13 0-1 0,-6 6 0 0,-6-6 3 0,-69 0-1 0,57 0-2 0,-13 0 0 0,6 0 1 0,0 6-2 0,-6-6 2 0,6 0 0 0,0 0 0 0,-6 0-1 0,6 6-1 0,-6-6 2 0,0 0 1 0,6-6 0 0,7 6-3 0,-7 0 1 0,0 0 0 0,7 0 2 0,-1 0-3 0,7 6 2 0,18-6 0 0,1 0 1 0,-1 0-2 0,-12 0 0 0,6 7 0 0,7-7-1 0,12 0 3 0,12 0-1 0,-5-13 0 0,5 13-1 0,1 0-1 0,5 0 1 0,1 0 1 0,12 0-1 0,13 0-1 0,12 0 1 0,19 0-2 0,19 0 2 0,13-6 0 0,11 6-3 0,1 0 3 0,-19 0-1 0,0 0 0 0,0 0 2 0,-6 0-2 0,0 6 1 0,0-6-3 0,-7 0 4 0,-5 6-1 0,-1 1 0 0,-6-7 0 0,-6 6 0 0,6-6 1 0,-6 0-1 0,6 0-3 0,0 6 5 0,0-6-2 0,-13 7 1 0,1-7-1 0,6-7 0 0,-7 7 0 0,1 7 0 0,-1-7 1 0,-5 6-2 0,-1-6 1 0,-6 0-3 0,-6 0 3 0,0 6 0 0,-7-6 1 0,-6 0 0 0,7 0-1 0,-1 6 0 0,-5-6 1 0,-7 7-1 0,0-7 0 0,6 0-1 0,-6 12-122 0</inkml:trace>
  <inkml:trace contextRef="#ctx0" brushRef="#br0">5806 5521 45 0,'-13'-13'5'0,"-5"-6"14"0,5 7-2 0,1 5-5 0,5 7-7 0,1 32-3 0,0-1-1 0,0 19-1 0,18-12 1 0,-6-32-1 0,13 19 2 0,19-13-2 0,-13-12 3 0,6-18-1 0,-12-20 0 0,-13 7 0 0,-6-7 0 0,-19-6-1 0,-6 13 0 0,-12 19 1 0,12-1-1 0,6 13-1 0,0 25-1 0,19 13-49 0,0-32 3 0</inkml:trace>
  <inkml:trace contextRef="#ctx0" brushRef="#br0">6131 5283 33 0,'6'-19'17'0,"-6"0"6"0,0 13-7 0,-18 37-9 0,-7 57 1 0,-25 43 4 0,0 1-6 0,18-38 0 0,13-32-2 0,13-24-2 0,6-32-23 0,0-12-58 0</inkml:trace>
  <inkml:trace contextRef="#ctx0" brushRef="#br0">6200 5489 73 0,'-13'0'6'0,"-5"6"3"0,11 13 0 0,7-6-6 0,0-7-1 0,0-6 6 0,7-12-5 0,-1-14-2 0,6 14-1 0,7-7 1 0,-6 7-1 0,-13 5 1 0,0 14 0 0,0 30 0 0,0 7 1 0,6 12-1 0,0-6 0 0,1-18 0 0,-7-20 1 0,-7-5 1 0,-5-7 0 0,-7-7-2 0,-6 7 0 0,-6 0-2 0,18 0 1 0,19 7-1 0,26-7 1 0,24 0 1 0,-6 6-1 0,-31-6 0 0,-13-6 3 0,-6-1-1 0,0 1 0 0,0 6-1 0,0 0-51 0,0 0-8 0</inkml:trace>
  <inkml:trace contextRef="#ctx0" brushRef="#br0">6682 3881 27 0,'0'-13'1'0,"12"-12"0"0,-6-6 25 0,-24 6 6 0,-32 12-21 0,-32 1-7 0,-12-7 1 0,-12-6-2 0,-13 6 5 0,-12 19-2 0,6 25-2 0,6-6-3 0,13 18-1 0,24 1 0 0,13 18 1 0,19 7-2 0,25 12 1 0,25-6-1 0,38-7 0 0,49-5 1 0,45-26 3 0,37-12 1 0,12-13-3 0,7 0 1 0,-32-12-2 0,-31 0 2 0,-56-19-1 0,-19-6 2 0,-25-20-1 0,-18-24 0 0,-7-19-1 0,-32 1 2 0,-55 24-1 0,-51 19-1 0,-56 25-1 0,56 25-115 0</inkml:trace>
  <inkml:trace contextRef="#ctx0" brushRef="#br0">6363 1790 13 0,'-7'6'25'0,"1"0"-10"0,6-6-1 0,0 0 5 0,0 0-6 0,0 0 11 0,-6-6-19 0,0 0 0 0,-1-7-1 0,7 7-1 0,0-6-1 0,7-7 0 0,5-6-1 0,1 6 2 0,5 0-3 0,-5-6 0 0,12-6 1 0,-6 6-1 0,6 0 0 0,6 0 0 0,13 6 0 0,-7 0 0 0,7-6 0 0,0-6 1 0,0 12 0 0,0-12-1 0,-1 12-1 0,1-6-1 0,12 13 1 0,-6-7 0 0,7 12 2 0,-1-5-1 0,7 12 1 0,-1 0-1 0,1 6-2 0,6 0 4 0,-7 7-2 0,7 12 1 0,-6 0-2 0,5 0 2 0,1 6-2 0,0 1 0 0,0 5 0 0,0 1 1 0,-13-1-1 0,-6 1 4 0,6 6-5 0,-6-7 4 0,-12-12-2 0,-13-18 0 0,-13-1 1 0,-12-12 3 0,7-13-3 0,-7-6 3 0,0 6-6 0,-7 0 2 0,1 0 0 0,0-6 0 0,6 13-1 0,-6-1 3 0,6 7-3 0,0 6 2 0,0 0-2 0,0 19 0 0,12 12 3 0,1 7-3 0,-1-13 1 0,1 0 0 0,-13-13 0 0,0 7 1 0,-7-13 2 0,-24 7 3 0,-13-1-2 0,1-5-1 0,-14-1-6 0,1 13-134 0</inkml:trace>
  <inkml:trace contextRef="#ctx0" brushRef="#br0">7920 2791 0 0,'-6'7'2'0,"0"-7"0"0,-7 0 29 0,1 6-6 0,6-6-9 0,6-6 0 0,0 6-10 0,6 0-1 0,19 0 0 0,12 0 1 0,7 0 2 0,25-7-3 0,6 7 1 0,13-6-5 0,-1 12 0 0,1-6 0 0,-7 0 1 0,-6 0-1 0,-12 0 3 0,-1-6-3 0,-5 6-1 0,-1 0 2 0,-6-6-1 0,-19 6 0 0,-6 0 0 0,-12 0-2 0,-7 0 1 0,0 0 1 0,-6 0-1 0,0 0 5 0,-31 0-5 0,-94 6 0 0,44 0 1 0,-19-6 1 0,-7 0-2 0,1 0 1 0,25 7-1 0,-1-1 0 0,7 0 0 0,6-6 1 0,1-6-1 0,11 0 0 0,20-1 0 0,12 7 0 0,6-6 0 0,13 6 1 0,6 0-1 0,6 0 0 0,0 0 0 0,7 0 0 0,12 0-16 0,-13 0-83 0</inkml:trace>
  <inkml:trace contextRef="#ctx0" brushRef="#br0">7839 4256 11 0,'0'-6'29'0,"0"6"-1"0,0-6-22 0,6 12-3 0,7-6 3 0,6 0 2 0,-1 0-1 0,14 0-4 0,12-6-2 0,12 6 1 0,0-7 3 0,7 14-1 0,-7-7-2 0,7 6 1 0,5-6 0 0,-5 0-1 0,0 0 0 0,-7 0 0 0,13 0-1 0,6 0 0 0,-13 6 0 0,-5-6 1 0,18 6 2 0,-32-6-2 0,14-6 0 0,-13 6-2 0,6 0 1 0,-7 0 0 0,-11 0 2 0,-20 0-1 0,-6-6 1 0,-12 6-1 0,-13 0-2 0,-18 6 1 0,-38-6-1 0,-13 0 1 0,-18 0-1 0,-19 6-1 0,-13 1 0 0,-6-7 0 0,25 0 1 0,19 0 1 0,25 0 0 0,13-7-1 0,-1 1 0 0,13 6 0 0,12 0 0 0,13 0 0 0,7 0 0 0,5 0 1 0,13 6-2 0,19-6 1 0,31-6 1 0,38 0-1 0,24 0 0 0,20-1-3 0,11 7 4 0,-5-6 0 0,-25 6-1 0,-32 0 1 0,-31 0 2 0,-25-6 1 0,-12 0 1 0,-7-1-3 0,0 1-1 0,-6 0-28 0,0 6-73 0</inkml:trace>
  <inkml:trace contextRef="#ctx0" brushRef="#br0">9973 1364 15 0,'0'-12'15'0,"0"12"-3"0,0 0 7 0,-19 0-11 0,-19 12-3 0,-18 1 0 0,6-1 0 0,12 1-2 0,13-7 0 0,7 0-3 0,-1 13 1 0,6-6 4 0,1 5-1 0,-1-5-3 0,7 12-1 0,6 6 1 0,0 7 0 0,-6 49 1 0,-7-30-2 0,1-7 1 0,-7-6-1 0,13 12 1 0,6 13-1 0,0 0 1 0,0 0-2 0,0 6 3 0,-7 6-1 0,7-6 0 0,0 7 0 0,0-7-1 0,7 6 1 0,-7 0 1 0,0 7 0 0,0 0-1 0,6-7-1 0,-6 7 1 0,0-7 0 0,0 0 1 0,-6 7 0 0,6-7-2 0,0 1 1 0,0 12-4 0,0 0 4 0,-7-1 0 0,1-11-1 0,0-1 0 0,0 1-1 0,-7-1 4 0,1 13-3 0,5-7 0 0,7 1 1 0,0-19 0 0,7 6-1 0,-7-6 1 0,0-50-1 0,0 75 0 0,-7-19 1 0,-5 0-1 0,6-13 1 0,-1 1 1 0,7-7-1 0,7 7 0 0,-7-7 0 0,0-6-1 0,0 0 2 0,0 0 0 0,-7 1-1 0,7-1 1 0,7 0-2 0,-1-13 1 0,0-5 0 0,7-1 0 0,-1-12-1 0,7-7 0 0,12 1 0 0,7-7-2 0,18-12 1 0,13-1 0 0,0-5 1 0,-1 6 0 0,-24-1 1 0,-12 7 4 0,-26 7 2 0,6-1-6 0,-12-19-42 0,0-5-61 0</inkml:trace>
  <inkml:trace contextRef="#ctx0" brushRef="#br0">7658 5283 21 0,'-13'-7'41'0,"13"1"-25"0,0-6 5 0,0 12-5 0,-6 0 5 0,6 0-17 0,6 6 0 0,25-6 1 0,20 0-3 0,24 0-2 0,6 0 1 0,7 6 0 0,12-6 0 0,12 0-2 0,20-6 1 0,-1 12 2 0,0 7-1 0,-18-7 2 0,-13-6-2 0,-19 6 0 0,-5 7 0 0,-14-7-1 0,-18-6 0 0,-13 0 3 0,-12-6 0 0,-13 6 2 0,-12-7-2 0,-19 1-2 0,-19 6-1 0,-18 0 2 0,-20 0-4 0,-24-6 2 0,-13 12-1 0,-6-6 1 0,0 0-1 0,6 0 2 0,6-6 0 0,1 6 2 0,5 0-3 0,26 6 0 0,31-6-1 0,25 0 3 0,19 0-3 0,-1 0 2 0,7 6-1 0,7-6-30 0,-1 0-62 0</inkml:trace>
  <inkml:trace contextRef="#ctx0" brushRef="#br0">7789 2347 6 0,'0'-6'15'0,"6"-1"-12"0,13-5 35 0,-13 12 2 0,-6 12-27 0,0 45-10 0,-12 37 12 0,12-13 2 0,6-18-8 0,-6-38-5 0,0-7-8 0,0 1-55 0,0-19-28 0</inkml:trace>
  <inkml:trace contextRef="#ctx0" brushRef="#br0">7770 2297 19 0,'-18'-6'24'0,"-7"-1"-12"0,18 7 9 0,14 0-9 0,11-6-11 0,26 0-1 0,25 6-1 0,12 0 2 0,19 6 3 0,7 0 1 0,18-6-1 0,12-6 1 0,7 6-2 0,-6 0 1 0,-32 0-1 0,-24 6 1 0,-13-6-1 0,-13 0-1 0,-6 7-1 0,0-7-2 0,-13 0 1 0,-5 0 2 0,-7 0 0 0,-19-7-1 0,0 7-1 0,-12 13 0 0,6-1 0 0,0 13-1 0,0 7 0 0,-6 18 3 0,6 6 5 0,0 7 1 0,0-7 1 0,0-12-1 0,0-13-3 0,-7-12 1 0,1-13-1 0,6 1-5 0,0-7 1 0,-6 12-1 0,0-12 2 0,-7 6-1 0,-37 1 0 0,-50 11-8 0,-100 20-115 0,156-32 86 0</inkml:trace>
  <inkml:trace contextRef="#ctx0" brushRef="#br0">10410 2272 9 0,'0'0'11'0,"-6"-6"27"0,6 6-30 0,-12-7 26 0,-1 7-6 0,13-6-15 0,-6 12-8 0,6-6 4 0,6 0-2 0,7 0-3 0,12 0-3 0,12 0 0 0,7 0 0 0,6 0 0 0,25 0-1 0,7 0 1 0,5-6-3 0,1 6 1 0,-13-6 2 0,-13 6-1 0,1 0 0 0,-1 0 0 0,1 0-1 0,-7-6 0 0,-12 6 0 0,-6 0 1 0,-20 0 0 0,-11 0 2 0,-7 0 0 0,0 0-19 0,0 0-85 0</inkml:trace>
  <inkml:trace contextRef="#ctx0" brushRef="#br0">10392 5639 26 0,'-13'-6'18'0,"7"-6"-7"0,12-1 0 0,0 1 7 0,7-7 8 0,-13 6-6 0,6 7-11 0,0 0-6 0,7 12 2 0,-7 13 0 0,7 6 0 0,-13 6-2 0,6-6-1 0,0 0 1 0,-6-12-2 0,7-7 1 0,-7-6 0 0,-7 6 0 0,7-12 0 0,-6 0-1 0,6-7 0 0,0-12 0 0,6 6 0 0,7 1-2 0,-1-7 2 0,1 6-1 0,6 6 1 0,-1 7-1 0,-5 12-2 0,-1 13 2 0,1 0-1 0,-1 0 1 0,-5-1 0 0,-1 1 0 0,-6-6 1 0,0-13-1 0,0 0 2 0,0-7-2 0,0 1 0 0,6-6 1 0,7-7-1 0,5 6 0 0,7-5 0 0,0 5 0 0,-6 1-1 0,-12 12 1 0,-1 12-1 0,0 7 2 0,0 6-2 0,1 0 1 0,-1-6 0 0,-6 0 1 0,6-13-1 0,-6-6-43 0,0-6-44 0</inkml:trace>
  <inkml:trace contextRef="#ctx0" brushRef="#br0">10955 5696 36 0,'0'0'8'0,"0"-6"27"0,6-7-9 0,7 0-11 0,-7-5-10 0,0 5-3 0,0-6 1 0,-12 7-2 0,0-13 0 0,-7 12 0 0,1 1 0 0,-7 6-1 0,0-1 1 0,0 7-1 0,-12 13 1 0,6 6 0 0,0 12 0 0,19 6 0 0,6-12-1 0,19-6 0 0,6-12 1 0,0-7 4 0,0-26-3 0,0-5 0 0,-6 19-1 0,-7-7-1 0,-6 19 3 0,-6 0 2 0,-6 19-3 0,6-1 1 0,13 7-2 0,5-6-1 0,1 0-52 0,-6-13-48 0</inkml:trace>
  <inkml:trace contextRef="#ctx0" brushRef="#br0">11136 5614 47 0,'6'-12'7'0,"7"-7"23"0,-1 7-1 0,-5 18-13 0,5 19-3 0,-5 6-8 0,5 0-2 0,1-5-2 0,-1-8-3 0,-6-18-122 0</inkml:trace>
  <inkml:trace contextRef="#ctx0" brushRef="#br0">11268 5583 71 0,'0'-12'11'0,"-7"12"9"0,-18 12-4 0,-12 13-3 0,-1 6-3 0,13-6-8 0,6-6-1 0,13-6-34 0,6-7-45 0</inkml:trace>
  <inkml:trace contextRef="#ctx0" brushRef="#br0">11543 5420 96 0,'6'-25'19'0,"-6"19"-14"0,-19 19 8 0,-18 24-4 0,-19 32-2 0,24 12-2 0,26-6-3 0,25-18 0 0,12-13 1 0,0-32 0 0,1-18-68 0,-26-7 4 0</inkml:trace>
  <inkml:trace contextRef="#ctx0" brushRef="#br0">11662 5571 111 0,'0'0'0'0,"0"-19"3"0,19 6-1 0,-19 1 17 0,-7 12-10 0,-18 25 2 0,19 12-8 0,6-5-2 0,19-1 0 0,12-19 2 0,-6-5 0 0,6-7-2 0,-18-25 0 0,-7-7 3 0,-6-11-1 0,-6 5-2 0,-13 13 1 0,-6 12-3 0,-6 13-1 0,12 19-127 0</inkml:trace>
  <inkml:trace contextRef="#ctx0" brushRef="#br0">11931 5715 100 0,'0'0'0'0,"-13"-7"16"0,19 14-13 0,-6 24 15 0,-6 13 4 0,-19-13-11 0,-19-12-6 0,7 0-4 0,24-13-134 0</inkml:trace>
  <inkml:trace contextRef="#ctx0" brushRef="#br0">12068 5521 128 0,'0'0'0'0,"-18"-19"8"0,24 19-7 0,13 0 2 0,24 0 1 0,7 0-3 0,-12 0 3 0,-19 6-2 0,-13-6 0 0,-12 0 3 0,-7 13-2 0,-5 5-1 0,-8 20 1 0,-5-7-2 0,6 0 0 0,6-6 1 0,1-18-1 0,11 5 0 0,7-12 2 0,19 0-1 0,6-6 0 0,6 6-1 0,1-6 0 0,-7 6-1 0,-6-7-21 0,-7 1-101 0</inkml:trace>
  <inkml:trace contextRef="#ctx0" brushRef="#br0">12018 5627 100 0,'-6'0'13'0,"6"-6"5"0,44-7-8 0,18 7-9 0,1 0-1 0,-19 6-103 0</inkml:trace>
  <inkml:trace contextRef="#ctx0" brushRef="#br0">12325 5408 94 0,'0'0'0'0,"19"19"12"0,-1 37 8 0,-5 25-3 0,-7-12-11 0,-37 6-2 0,0-18-99 0</inkml:trace>
  <inkml:trace contextRef="#ctx0" brushRef="#br0">12538 5696 184 0,'0'0'0'0,"-38"-13"-12"0,32 13-116 0</inkml:trace>
  <inkml:trace contextRef="#ctx0" brushRef="#br0">11712 1646 3 0,'0'0'0'0,"-13"6"7"0,13 0-5 0,0 1 2 0,-6-7 10 0,19 0-4 0,-7-13-6 0,6-12 5 0,7 6-3 0,0-12-2 0,6 6-1 0,0-6 0 0,6 6 1 0,7 0-1 0,-1 6-1 0,1 0-1 0,-7 7-1 0,7-1 1 0,5 7 0 0,1 0-1 0,0-1-1 0,0 1 2 0,6 0-1 0,0 6 1 0,0 0-1 0,-6 0 0 0,-7 6 0 0,-5 7 0 0,5 5 0 0,1 1-1 0,-7 0 1 0,0 6 0 0,0 0 1 0,1 13 0 0,-7-1 1 0,-6 1 2 0,6 5 2 0,-13-5 0 0,7-13-6 0,-7-19 3 0,-5 1 0 0,-7-14-2 0,-7 1-10 0,1 6-25 0,-6 0-26 0</inkml:trace>
  <inkml:trace contextRef="#ctx0" brushRef="#br0">12606 1702 7 0,'-12'-6'11'0,"6"0"-1"0,24-7-6 0,20 13 2 0,0 13 2 0,-7 6-6 0,0 6-1 0,0-19 1 0,-12-6 1 0,-6-19 1 0,-7-6-2 0,6 0-1 0,-12-6 0 0,0 6 1 0,0 0-1 0,0 18 1 0,7 39 2 0,-7 18 0 0,6 0-2 0,-6-25 0 0,0-13-29 0,0-12-12 0</inkml:trace>
  <inkml:trace contextRef="#ctx0" brushRef="#br0">12506 2798 9 0,'0'0'4'0,"-6"0"-2"0,0 0 7 0,6 0 12 0,-6-7-1 0,-1 7-3 0,7-6-6 0,0 6-5 0,0 0-5 0,7 6 4 0,5-6-1 0,13 0-1 0,0 0-1 0,13 0-2 0,-1 0 1 0,-6 0 1 0,7 0-1 0,0-6 0 0,-1 6-1 0,-6 0 1 0,-6 0 0 0,-6 0 1 0,-6-6 1 0,5 6-1 0,-11 0-1 0,-1 0 0 0,0 0 1 0,-6 0-6 0,6 0-67 0,1 0 33 0</inkml:trace>
  <inkml:trace contextRef="#ctx0" brushRef="#br0">13432 2729 12 0,'0'0'0'0,"-6"-6"17"0,0 6-7 0,6 0 12 0,0-7-1 0,6 7-9 0,19 0-10 0,6 0-1 0,7 0 2 0,-1-6 1 0,-5 12 0 0,5-6-2 0,7 7 0 0,-13-7-1 0,1 0-1 0,-7 0 1 0,0 6 0 0,-7 0 0 0,-5 0 0 0,-1-6 3 0,-12 0 1 0,0 0-3 0,7-6-2 0,-7 0-43 0,-7 6-21 0</inkml:trace>
  <inkml:trace contextRef="#ctx0" brushRef="#br0">13564 3079 2 0,'0'0'10'0,"6"-6"-3"0,0 0 2 0,0 6 5 0,-6-6-4 0,7 6-3 0,-1 6 0 0,0 6-4 0,0-5-1 0,1 5 1 0,5-6 1 0,-6 13-1 0,1 6 0 0,-1-12-2 0,0-1-1 0,-6-12 1 0,6 7 0 0,-6-7 0 0,13-13 2 0,6-6-2 0,12-12-1 0,13 0 0 0,-13 6 0 0,-12 18-1 0,12-18 2 0,-6 13 1 0,-19 12 1 0,1 0-2 0,-7-7-85 0</inkml:trace>
  <inkml:trace contextRef="#ctx0" brushRef="#br0">11981 6272 37 0,'0'-7'14'0,"-6"1"-7"0,6 0 1 0,0 6 1 0,-7 0 15 0,7 12-15 0,0-5-4 0,0 11-2 0,0-5 0 0,0 6 4 0,0 6-5 0,0 0 1 0,0 6-1 0,7 0-1 0,-1 1-1 0,0 5 3 0,-6 13-2 0,6-6 0 0,-6 12 0 0,13-5-2 0,-7 5 1 0,-6 6 1 0,0 7 0 0,0 0 0 0,6 6-2 0,-6 13 2 0,0-13-2 0,0-37 2 0,0 5-1 0,7 39 0 0,5 12 1 0,-6 6 0 0,1-6-1 0,-1 0 2 0,-6 6 1 0,6 12-3 0,13-11 2 0,0-14 5 0,-7 1 1 0,-12-13 0 0,0-12-8 0,0-20-1 0,6-43-38 0,1-25-73 0</inkml:trace>
  <inkml:trace contextRef="#ctx0" brushRef="#br0">10573 7605 58 0,'0'0'3'0,"-6"-6"0"0,12 6 15 0,38-7-12 0,18 7 0 0,20-6 4 0,37 0-5 0,25 0-1 0,18 6 0 0,7-7 0 0,6 7-1 0,7-6-2 0,24 6 1 0,13-6-3 0,-6-7 1 0,-19 13-1 0,-19-6 1 0,6 0-1 0,1-7-1 0,-7 1 0 0,-19 5-4 0,-18-5 3 0,0-1 1 0,-13 1-1 0,-12-1 2 0,-13 1 3 0,-25-1 5 0,-25 7 2 0,-13-6-6 0,-5-7 0 0,-7 6-26 0,-25 7-80 0</inkml:trace>
  <inkml:trace contextRef="#ctx0" brushRef="#br0">12068 7530 12 0,'0'0'11'0,"0"6"0"0,0-6-3 0,0 0 9 0,0 0 18 0,7-6-25 0,5-7-5 0,1-6-2 0,5 1 2 0,1-1-1 0,0 0 0 0,12-6-1 0,1 0-1 0,-1-6 0 0,0-1 2 0,0 7 2 0,1 0-2 0,-7-12-1 0,6-1-1 0,7 1-1 0,-7 5 0 0,0 7 0 0,-6-6 0 0,6 0 1 0,1-7-1 0,5 7 0 0,-12-7 2 0,7 7-2 0,-1 0 1 0,0-1-1 0,7 1 1 0,-1-6-1 0,-6 5 0 0,7 1-1 0,-7 0 2 0,7-19-2 0,-1 6 3 0,7 0-5 0,0 6 3 0,-7-5-1 0,-5 11 1 0,5-5-1 0,1 12 1 0,-1 0 0 0,-5 0-2 0,-7 0 2 0,-13 6-1 0,7 0 1 0,-7 7 0 0,-5 5-60 0,-7 7-26 0</inkml:trace>
  <inkml:trace contextRef="#ctx0" brushRef="#br0">10542 7836 0 0,'-6'0'7'0,"6"0"2"0,0 0-2 0,0 0-4 0,-7 0-3 0,7 7 1 0,0-7-1 0,0 0 3 0,0 0 16 0,0 0-18 0,0 0 3 0,7 0-1 0,-1 6-1 0,0-12 2 0,0 6 1 0,1-7-1 0,5 7-1 0,-6 0-3 0,1 0 2 0,5-6-1 0,1 6 0 0,-1-6-1 0,1 6 1 0,-1-6-1 0,1 6 1 0,-1-7-1 0,1 7 1 0,-1-6-1 0,7 6 1 0,-6-6-1 0,-1 6 0 0,1 0 1 0,5-6-1 0,1-1 0 0,6 7 0 0,-6-6-2 0,0 6 3 0,6-6 0 0,-7 0-1 0,1 6 1 0,6-7-1 0,-6 1 1 0,0 6 0 0,6-6 0 0,12 6-1 0,-12-6 1 0,-6 6 0 0,0-7 1 0,-7 7 2 0,13-6-3 0,7 0 0 0,-1 0-1 0,-6 6 1 0,0-7-1 0,-6 7 0 0,0-6 1 0,12 0 0 0,0 6 0 0,-6-7 0 0,0 1-1 0,0 6 1 0,0-6 0 0,7 0 0 0,-1-1 0 0,-6 1 0 0,-6 6-1 0,6-6 1 0,0 6 0 0,0-6-1 0,0-1 1 0,-6 1-1 0,-1 0 0 0,1 6 1 0,0-6 0 0,6-1 0 0,-13 7 0 0,7 0 0 0,-6-6-1 0,5 6 1 0,1 0-1 0,0-6 1 0,-13 6-1 0,7-6 1 0,-1-1 0 0,13 7 0 0,-12-6-1 0,-1 6 0 0,-5 0 1 0,5-6 1 0,1 6 1 0,-1 0-2 0,1-6 0 0,-1 6 0 0,-12 0 0 0,6 0 0 0,-6 0 0 0,7 0 0 0,5-7-2 0,-12 7-95 0</inkml:trace>
  <inkml:trace contextRef="#ctx0" brushRef="#br0">10930 1677 53 0,'0'0'0'0,"-32"7"28"0,26-7-22 0,6-7-2 0,13-24 1 0,-1-19 0 0,-12-13 2 0,0-6 0 0,-12-6 1 0,12 25-6 0,6 6-3 0,6 13 0 0,7 25 1 0,0 12 2 0,0 38 2 0,12 31-1 0,13 31-3 0,6-30 1 0,-13-20 1 0,-24-25 0 0,-7-25 7 0,-31-31-2 0,-19-18-8 0,-6 11 2 0,-25 7-1 0,0 19-1 0,-12 6 1 0,18 6 2 0,38 1-2 0,18-7-4 0,32-7-1 0,25-5 1 0,31-20 2 0,12-11 1 0,7-7 0 0,-13 6 0 0,-31 19 1 0,-25 12 0 0,-18 13 1 0,-14 13 3 0,-36 43 0 0,-14 32-2 0,-5-1-1 0,12-12 1 0,12-24 3 0,13-20-4 0,13-19 0 0,5-5-19 0,14-32-104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6194 2766 9 0,'0'0'6'0,"-13"-12"14"0,1 6-3 0,12 6-9 0,6 0-4 0,19 18 4 0,-6 7-5 0,6 7-2 0,-6-14 1 0,-7-5 1 0,7-13 1 0,12-19-1 0,19-25-2 0,13-18-1 0,-1 12 0 0,-12 12 2 0,-12 13 2 0,-13 6 1 0,-6 7-1 0,-7 6-3 0,7-1-4 0,-13 14-87 0</inkml:trace>
  <inkml:trace contextRef="#ctx0" brushRef="#br0">6650 4331 38 0,'-18'0'8'0,"11"-6"2"0,1 6-5 0,6 0-3 0,0 0 8 0,13 6-7 0,12 19 0 0,-7 0-2 0,1 0-1 0,-6-6 2 0,-1 0-1 0,7-13 0 0,-6-6 1 0,12-19 0 0,12-24-1 0,26-26-1 0,12-6-1 0,0 25 2 0,-25 24 1 0,-25 14 0 0,-13 12 1 0,-12 0-3 0,13 0-35 0,-7 0-8 0</inkml:trace>
  <inkml:trace contextRef="#ctx0" brushRef="#br0">3235 4475 8 0,'-26'-19'25'0,"20"19"-5"0,19 7 2 0,18-1-10 0,13-12-2 0,25-7-3 0,24 1 3 0,8 5-3 0,17 1-4 0,8 6-2 0,11 0 1 0,1-6 0 0,-7 6-1 0,1 6 1 0,12 7 0 0,12-13-1 0,19 0-1 0,-6 0 1 0,-13 6-3 0,-18 0 0 0,-7-6 3 0,-5 6-2 0,-14 1-1 0,-24-7 3 0,-19 0 0 0,-19 0 7 0,-25 0 2 0,-19 0-2 0,-6 0-2 0,0 0-4 0,6-7-7 0,-6 7-113 0</inkml:trace>
  <inkml:trace contextRef="#ctx0" brushRef="#br0">5043 5821 14 0,'-7'-6'20'0,"1"6"-11"0,0-7 2 0,6 1-2 0,0 6-2 0,0 0 0 0,6 6-2 0,0 7-2 0,7 6-1 0,-1 0 1 0,1-1-2 0,-1-5 2 0,-5 6-1 0,5-7-2 0,1 1 2 0,-1-13-1 0,7-7 1 0,0-24-1 0,18-13-1 0,26-25 0 0,18-12 1 0,0 18 1 0,-30 38-1 0,-33 19 0 0,-18 6-6 0,0 6-75 0</inkml:trace>
  <inkml:trace contextRef="#ctx0" brushRef="#br0">6463 6391 9 0,'0'0'12'0,"-19"0"31"0,13-7-10 0,6 7-14 0,-7 0-10 0,20-6-1 0,31 0-6 0,56 0 3 0,12 6-2 0,-30 0-1 0,5 12-3 0,-43-6 3 0,-13-6-1 0,-12-6 2 0,-6 6-1 0,-13 0-2 0,-6 6-13 0,-7 7-17 0,-25-1-47 0,32-12 54 0</inkml:trace>
  <inkml:trace contextRef="#ctx0" brushRef="#br0">6394 6447 8 0,'-13'-6'40'0,"1"-1"3"0,6 1-23 0,12 0-10 0,6 0-1 0,32 6-3 0,13-7-3 0,36 1-1 0,7 0 2 0,-6 6-1 0,-31 0-1 0,-19 6-1 0,-26-6 0 0,-5 0 0 0,-7 0 0 0,0 0-2 0,1 0 1 0,-1 6-10 0,-6-6-33 0,0 7-37 0</inkml:trace>
  <inkml:trace contextRef="#ctx0" brushRef="#br0">6450 6459 29 0,'0'0'24'0,"0"-6"1"0,6 6-17 0,7 0 1 0,12 0 0 0,6 0-2 0,19-6-1 0,0 0-1 0,-6 6-2 0,6-7 0 0,-6 7-2 0,-6-6 1 0,-7 0 1 0,-6 6-1 0,-13-6 3 0,1 6 0 0,-7-7-1 0,0 1-2 0,1 6-1 0,-1 0-1 0,-6 0 1 0,0 0 0 0,0 0 0 0,6 0-2 0,0 0 2 0,-6 0-4 0,0 0-27 0,-6 6-65 0</inkml:trace>
  <inkml:trace contextRef="#ctx0" brushRef="#br0">2365 8106 3 0,'-6'0'17'0,"-7"0"4"0,1-7 1 0,12 1-9 0,6 0-6 0,13 6-3 0,18-6 2 0,19-1-4 0,26-5 0 0,12 6 0 0,12-1 1 0,19 7 0 0,7 0-2 0,11 7 1 0,20-14-1 0,6 7 0 0,-6 7 3 0,-1-1-2 0,-5 0-4 0,-1 0 1 0,-6 7 0 0,-37-1-1 0,-32 1 0 0,-43-7 2 0,-19-6 0 0,-13 0 2 0,-6 0 5 0,-25 0-4 0,-25 0-2 0,-25 0 2 0,-19 6 1 0,-19-6-1 0,-18 0-1 0,-13 0 0 0,-31 7 0 0,-7-7-1 0,1 0 0 0,6-7 3 0,25 7-5 0,12-6 0 0,25 6 2 0,19-12-1 0,26 12-2 0,24 0 5 0,13 0-4 0,6 0 1 0,18 6-1 0,1 6 0 0,25-5-1 0,25-1 4 0,24-12-3 0,45-1 2 0,37-5-1 0,25-1 3 0,26 7-4 0,18 6 3 0,12-6-3 0,-25 6-3 0,-24-6 2 0,-38 6 2 0,-57 6-5 0,-43-6 6 0,-38 6 0 0,-6-6 3 0,-12 0-2 0,6 0-13 0,-13 0-105 0</inkml:trace>
  <inkml:trace contextRef="#ctx0" brushRef="#br0">2359 8118 31 0,'-19'-6'14'0,"6"6"1"0,13-6 0 0,7-1-8 0,18-5 2 0,0 12-3 0,6-6-2 0,0-1-1 0,26-5 2 0,5-1-2 0,13 7 2 0,0 6-1 0,13 0-1 0,-7-6-2 0,0 6 0 0,7 0 1 0,0 0-1 0,-1 0 1 0,7 0-2 0,0 0 1 0,-6 0 0 0,-1 0 0 0,1 6 0 0,-1 0-1 0,-5-6 0 0,-7 0-1 0,-13 0 1 0,-12 7 0 0,7-7 0 0,-1-7 1 0,-6 7-1 0,0 0-1 0,-6 0 1 0,-19 0-2 0,-6 0 3 0,-7-6 0 0,1 6 0 0,-7 0-1 0,0 0 0 0,7 0 1 0,-7 0 0 0,-6 0 1 0,6 0-1 0,-6 6 0 0,0-6 0 0,0 0 0 0,6 0 1 0,1 0 0 0,-1-6-1 0,0 0 1 0,-6-13-42 0,0 13-47 0</inkml:trace>
  <inkml:trace contextRef="#ctx0" brushRef="#br0">2477 8143 39 0,'0'0'11'0,"0"0"17"0,0 0-5 0,0-6 7 0,0-7-26 0,0 1 0 0,0 6 2 0,-12-7-3 0,-1 1 0 0,-12-1-2 0,7 7 1 0,-14-7-1 0,-5 7 2 0,-19 6-3 0,-7 6 2 0,-12 1-2 0,-6-7 0 0,-1 0 1 0,7 0-1 0,-6-7 2 0,0 7-2 0,-7 7-2 0,0-1 1 0,7-6 1 0,-7 12-1 0,20 7-4 0,5 6 3 0,-6 6-1 0,19 1 1 0,19-1 2 0,6 7 1 0,0 12-4 0,0-13 1 0,12 7 1 0,7-13 0 0,6-6 1 0,19 0 1 0,18-12-1 0,7-1 0 0,12 7 0 0,1-6 0 0,18-7 2 0,-19 0 1 0,-18-6-1 0,-13 0 0 0,0-6 0 0,-19-7 1 0,-6 7-2 0,-13-6-2 0,-12-7-1 0,-6 6 1 0,6 1 0 0,6-1 1 0,1 1 0 0,-7 6 0 0,18 6 1 0,1-7 1 0,0 7 0 0,12-6-1 0,7 6 0 0,18 6 0 0,-12 7-1 0,6-1 1 0,-7 1 0 0,7-7 0 0,0 0-1 0,-12 1 1 0,-7 5-1 0,-12 1 5 0,-32 24 2 0,13-12-5 0,0 7-1 0,13-7-1 0,-1 0 0 0,7-13 0 0,0-6 2 0,-7-6-10 0,7-6-145 0</inkml:trace>
  <inkml:trace contextRef="#ctx0" brushRef="#br0">4085 8656 3 0,'0'0'14'0,"-12"-12"6"0,-1 6-1 0,-5-7 4 0,5 1-1 0,1 5-11 0,5 1-3 0,7 6-5 0,25 6-2 0,38-6 0 0,31 0-1 0,37-6-3 0,32-6 0 0,24-1 0 0,7 7-1 0,0 0 3 0,-12-1 3 0,-38 7 2 0,-57 0 0 0,-55 0 1 0,-32 0 7 0,0-12-6 0,-7 6-4 0,7-1-3 0,-12 7-44 0,6 7-38 0</inkml:trace>
  <inkml:trace contextRef="#ctx0" brushRef="#br0">6075 8669 48 0,'-13'-6'4'0,"7"-1"11"0,25 1-8 0,37 0-5 0,44 0 4 0,13-1 1 0,-13 1-4 0,-44 6-4 0,-49 0-29 0,-7 6-25 0</inkml:trace>
  <inkml:trace contextRef="#ctx0" brushRef="#br0">7714 8569 26 0,'-31'-6'7'0,"-13"-1"5"0,-12 7 4 0,12 0-10 0,25 7 3 0,19-7-6 0,44 0-1 0,68-13 2 0,51 7-1 0,-6 6 1 0,-45 0 1 0,-62 0 0 0,-37 0 3 0,-20-6-9 0,-18-7-47 0,19 13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11681 244 59 0,'0'0'0'0,"-13"-31"2"0,0 12 0 0,7 19 0 0,-6 37 10 0,-57 107-4 0,-37 57-1 0,-26 55-5 0,1-24 2 0,24-57 4 0,20-37 5 0,24-32-5 0,19-24-5 0,19-39-8 0,19-36-48 0,12-26-11 0</inkml:trace>
  <inkml:trace contextRef="#ctx0" brushRef="#br0">11706 670 56 0,'-7'-7'27'0,"1"20"-23"0,0 56 2 0,-7 31-5 0,7-6 0 0,6-25 1 0,-6-44 4 0,-19-13 7 0,0-31-8 0,6-25 0 0,13-18-5 0,18 6 0 0,13-13 1 0,-6 0 0 0,6 6-2 0,-6 26 7 0,12 37-5 0,-12 37-1 0,0 26 2 0,-1 12-4 0,-5-12 4 0,-1-32-3 0,-5-25 5 0,-1-37 0 0,25-44-3 0,13-13-1 0,-7 38 3 0,-11 31-4 0,-1 25 3 0,0 38-1 0,0 31-3 0,-7 1 0 0,-5-14 3 0,-1-18-9 0,7-19-26 0,6-31-66 0</inkml:trace>
  <inkml:trace contextRef="#ctx0" brushRef="#br0">12425 626 36 0,'0'-32'31'0,"6"20"-11"0,-6 12-15 0,7 25-1 0,-14 44 5 0,-18 31-3 0,0 0-3 0,0-25 3 0,19-12 0 0,6-32-3 0,37-18-1 0,26-13-1 0,12-19 0 0,-6 0-1 0,-38 7-15 0,0-14-47 0,-24 14 21 0</inkml:trace>
  <inkml:trace contextRef="#ctx0" brushRef="#br0">12888 770 92 0,'-6'-7'20'0,"-1"64"-14"0,20 18-5 0,12-6-2 0,-6-32 1 0,-19-30 7 0,-6-45 2 0,-7-43-3 0,13-26-2 0,13 1-1 0,5 31-2 0,14 6-2 0,5 19-2 0,13 37 2 0,-12 51 1 0,-13 43 1 0,-19-6 0 0,-37-37 2 0,-101 18-21 0,-30-6-101 0</inkml:trace>
  <inkml:trace contextRef="#ctx0" brushRef="#br0">1939 5201 0 0,'-6'0'2'0,"0"0"28"0,-7-6 12 0,1 0-7 0,6-1-13 0,-1 7-16 0,20 0-2 0,24 0-3 0,26 0 3 0,18 0-1 0,7 7-4 0,0-1 0 0,-20 0 1 0,-11 1 2 0,-32-1-3 0,-13-6 3 0,-6 0-3 0,-6 0-14 0,-6 0-38 0,-6 0-15 0</inkml:trace>
  <inkml:trace contextRef="#ctx0" brushRef="#br0">1852 5258 25 0,'-13'0'21'0,"7"12"-7"0,6-6 19 0,25 1-17 0,25-7-4 0,38-13-4 0,18 1-2 0,7 5-3 0,-26 1-2 0,-24 6 3 0,-38-6 2 0,-19 0 3 0,-6-1-8 0,0 1-38 0,-6 6-63 0</inkml:trace>
  <inkml:trace contextRef="#ctx0" brushRef="#br0">1927 5833 9 0,'0'-6'12'0,"-6"6"5"0,6-6 7 0,0 0-11 0,0 6-2 0,12-7 1 0,-6 7-6 0,13 7 0 0,13-7-3 0,5 0 0 0,7 0-1 0,6 0 0 0,-6 0-2 0,6 0 3 0,-6 0-2 0,-1 0 0 0,14 0 0 0,-7 0 0 0,0 0-1 0,-6 0 1 0,-1 0-1 0,-11 0 1 0,5 0-1 0,-18 0 0 0,-7 0 1 0,1 0 0 0,-7 0 2 0,7 0 0 0,-7 0 1 0,-6 0 2 0,0-7 3 0,0 7-3 0,0-6-3 0,0 6 0 0,0 0 0 0,0 0-1 0,0-6-2 0,-6 6 1 0,6 0 0 0,0 0-1 0,0 0 0 0,6-6 0 0,0-1-11 0,-6 1-55 0,6 6-7 0</inkml:trace>
  <inkml:trace contextRef="#ctx0" brushRef="#br0">7658 5821 3 0,'-7'-6'25'0,"1"-1"21"0,6 1-23 0,6 0-8 0,-6 6-3 0,0-6 2 0,7 6-10 0,30-7-4 0,26 1 4 0,12 6-6 0,0-6 3 0,6 6 0 0,1-6 0 0,-1-1-1 0,7 7 2 0,-20 0 1 0,-24-6-2 0,-31 6 2 0,-7 0 1 0,-6 0-2 0,0-6-2 0,0 18-130 0</inkml:trace>
  <inkml:trace contextRef="#ctx0" brushRef="#br0">8671 5783 15 0,'-6'0'3'0,"-19"-6"10"0,6 6 16 0,7-6-7 0,-1 0-2 0,1-1-8 0,5 7-5 0,-5 0-1 0,6 0-1 0,6 0 1 0,0 0-1 0,6 0-2 0,6 0-2 0,13 0 0 0,13 0-1 0,12 0 1 0,19 0 1 0,6 0-1 0,0 0 0 0,-19 7-1 0,-6-1 0 0,-25-6 1 0,-6 0 0 0,12 0 0 0,1-6 1 0,-7 6-1 0,-7 0 2 0,-18 0-1 0,0 0 0 0,-12 0-6 0,-7 12-43 0,7-6-47 0</inkml:trace>
  <inkml:trace contextRef="#ctx0" brushRef="#br0">9597 5777 13 0,'0'0'0'0,"-37"0"22"0,12 0 2 0,-13 6 10 0,7-6-14 0,18-6-6 0,13 0-7 0,0-7-4 0,13 13-1 0,12 0-1 0,12 7-2 0,7-7 2 0,12 6-1 0,13-6 1 0,25 0-1 0,6-6 0 0,0 6 0 0,7-7 1 0,-13 1 0 0,-1 0-1 0,-5 0 0 0,6-7-1 0,6 1 1 0,12 12 0 0,-11-7 0 0,-8 7-2 0,-11 0 3 0,-13-6-1 0,-13 6 1 0,-12 0 0 0,-19-6 1 0,-13 0 4 0,-6-1 1 0,-6 1-2 0,0 0-3 0,0-1-1 0,0 1-7 0,19 0-131 0</inkml:trace>
  <inkml:trace contextRef="#ctx0" brushRef="#br0">5493 6478 15 0,'-12'-6'22'0,"-14"0"0"0,1 6 8 0,19-7-7 0,6 1-6 0,0 6-11 0,13-6-4 0,31 6 0 0,24 0-2 0,20 6 0 0,18-6 0 0,13 0 2 0,13-6-1 0,5-7-3 0,-5 1 4 0,-1 12-2 0,-25-6-1 0,-24 6 0 0,-20 0 2 0,-6-7 0 0,-30 7-1 0,-20 0 0 0,-6 0-16 0,-32 7-52 0,26-7 30 0</inkml:trace>
  <inkml:trace contextRef="#ctx0" brushRef="#br0">5549 6497 43 0,'-18'0'12'0,"-7"0"-6"0,12-6 21 0,13 6-8 0,0 0-9 0,25 6-3 0,25-6-2 0,31 0-2 0,32 0 0 0,31-6-1 0,25-1-1 0,12-5 0 0,1 6 0 0,-32-1-2 0,-44 7 1 0,-37 0 1 0,-38 0 4 0,-6 0-1 0,-12-6 2 0,-7 6-2 0,-6-6-1 0,6 6 0 0,-6 0-3 0,7-6 1 0,-1 6 0 0,-6 0-29 0,0 0-72 0</inkml:trace>
  <inkml:trace contextRef="#ctx0" brushRef="#br0">10054 6115 43 0,'-6'-25'25'0,"12"13"3"0,-6 12-7 0,6 37-7 0,0 13-6 0,1 7-1 0,-7-20-4 0,0-12 0 0,-7-19-1 0,1-6 4 0,6-37-4 0,0-7 0 0,6 0-2 0,-6-6 0 0,7 0 1 0,5 19-3 0,1 25 3 0,5 24-3 0,7 20 2 0,-6-1 0 0,6 1-1 0,-6-7 2 0,0-24-1 0,0-14 1 0,-1-37-1 0,7 7-1 0,0 12 0 0,7 12 0 0,-1 7 0 0,-6 25 0 0,0 6 2 0,-13 6 0 0,-12-12 0 0,-6 0-2 0,6-7-28 0,0-12-83 0</inkml:trace>
  <inkml:trace contextRef="#ctx0" brushRef="#br0">10692 5996 75 0,'-19'-6'41'0,"-6"0"-13"0,-6 18-13 0,18 1-10 0,13 12-5 0,32 12 3 0,-1 1-4 0,-6-1 2 0,-19-5 5 0,-12-7 3 0,-13-13-2 0,-6-12-3 0,13-18-15 0,-1-1-48 0,13 12-33 0</inkml:trace>
  <inkml:trace contextRef="#ctx0" brushRef="#br0">10917 6028 85 0,'0'0'0'0,"-6"-13"34"0,6 13-15 0,-6 25-4 0,-1 6-5 0,7 7-1 0,0-1-3 0,13-5-3 0,6-1-1 0,6-12-1 0,6-13 1 0,0-6-6 0,7-12-14 0,-13-13-24 0,-19 12-53 0</inkml:trace>
  <inkml:trace contextRef="#ctx0" brushRef="#br0">10917 6103 39 0,'-12'-7'9'0,"-7"1"15"0,25 0-3 0,32-7-16 0,31 1-4 0,-19 12-26 0,-38 0-43 0</inkml:trace>
  <inkml:trace contextRef="#ctx0" brushRef="#br0">10917 6040 32 0,'-12'-12'44'0,"24"-7"-24"0,38 6-12 0,19 1-6 0,-25-1-2 0,-32 13-23 0,-12 0-41 0</inkml:trace>
  <inkml:trace contextRef="#ctx0" brushRef="#br0">11568 5715 66 0,'6'-44'13'0,"19"6"0"0,-19 13 20 0,1 0-14 0,-7 6-10 0,6 13-4 0,-6 12-3 0,-6 44 2 0,-119 220 8 0,37-58-14 0,25-18 2 0,32-50 0 0,12-50 1 0,7-50 4 0,6-25-1 0,6-19 2 0,-7 0-1 0,1-25-37 0,6 12-72 0</inkml:trace>
  <inkml:trace contextRef="#ctx0" brushRef="#br0">11912 5909 41 0,'0'-7'15'0,"-6"1"-7"0,12 31 14 0,-6 44-6 0,0 25-6 0,-6-25-7 0,6-13-3 0,0-25-97 0</inkml:trace>
  <inkml:trace contextRef="#ctx0" brushRef="#br0">11887 5896 42 0,'0'0'0'0,"-13"-12"14"0,20 5-5 0,5-5 14 0,-6 6-7 0,13-7-6 0,6 7-4 0,0 6 0 0,13 19-2 0,-1 12-1 0,-18 0-1 0,-13 0 1 0,-31 7 0 0,-6-13-2 0,6-6-1 0,19 6 0 0,18 12-2 0,13 1 2 0,0-7-1 0,-25-12 3 0,-31-6 0 0,0-13-1 0,12-19-16 0,7-6-42 0,12 12-11 0</inkml:trace>
  <inkml:trace contextRef="#ctx0" brushRef="#br0">12337 5921 48 0,'7'-6'15'0,"43"-32"-12"0,-32 26 18 0,-30 12 6 0,-19 12-10 0,-26 32-7 0,7 12-4 0,32-5-3 0,11-8-3 0,20-11 0 0,18-14-2 0,13-18-16 0,25-31-43 0,-44 19 7 0</inkml:trace>
  <inkml:trace contextRef="#ctx0" brushRef="#br0">12619 5902 54 0,'-6'-6'22'0,"6"0"-8"0,0 12 5 0,-13 32-2 0,-6 18-5 0,7-18-6 0,12-13-4 0,19 0 1 0,6-7-3 0,12-11 0 0,1-14-5 0,-13-11-11 0,-6-1-28 0,-13 0-34 0</inkml:trace>
  <inkml:trace contextRef="#ctx0" brushRef="#br0">12569 5971 93 0,'-13'0'9'0,"1"-12"-4"0,56 5-6 0,6-5 3 0,0-1-11 0,-19 7-73 0</inkml:trace>
  <inkml:trace contextRef="#ctx0" brushRef="#br0">12619 5871 64 0,'0'0'27'0,"-19"-12"-4"0,50-7-10 0,26 6-1 0,-7 1-10 0,0 5 0 0,-31 7-8 0,-19 0-51 0,0 0-13 0</inkml:trace>
  <inkml:trace contextRef="#ctx0" brushRef="#br0">13313 5521 38 0,'0'-32'16'0,"7"7"-3"0,-1 6-2 0,-6 19 0 0,-19 44 1 0,-12 63 0 0,-32 74-7 0,7 19-3 0,25-43 6 0,-1-44 3 0,20-51 0 0,-1-37-4 0,1-31-5 0,12-19-13 0,-6-6-23 0,6 12-69 0</inkml:trace>
  <inkml:trace contextRef="#ctx0" brushRef="#br0">13739 5790 21 0,'0'0'6'0,"12"0"12"0,1 0 9 0,-7 0-5 0,-6 0-10 0,6 0 1 0,-6 0-9 0,7-7-1 0,-7 1-2 0,6-19 0 0,-6 6 1 0,0 7-1 0,-13-7-1 0,1 7 1 0,-7-1-1 0,-12 7 0 0,6 12-1 0,-7 13 1 0,-5 25-1 0,-1 24 1 0,13-5 0 0,13-7 0 0,12-24 1 0,19-14-1 0,24-5 1 0,20-13 0 0,0-6 0 0,-13-1 0 0,-38 1-8 0,-12 0-52 0,-6 0-2 0</inkml:trace>
  <inkml:trace contextRef="#ctx0" brushRef="#br0">14127 5840 113 0,'-13'0'4'0,"7"0"-3"0,6 0 26 0,0 0-12 0,6-7-12 0,-6 1-1 0,6-6-1 0,-6 5 0 0,0-5 0 0,0-1 0 0,-12 1 1 0,-7-1 0 0,-6 7-1 0,0 12-2 0,0 7 2 0,-12 18-1 0,5 13-2 0,7 12 1 0,19-18 1 0,19-1 0 0,24-24 1 0,7-7 0 0,6-6 0 0,-25 0-2 0,-13-6-19 0,1 0-86 0,-13 6 70 0</inkml:trace>
  <inkml:trace contextRef="#ctx0" brushRef="#br0">14333 5802 96 0,'0'-12'26'0,"13"5"-19"0,-7 7 10 0,-12 19 7 0,-19 19-12 0,12-13-9 0,1 12 0 0,12-5-1 0,6-7-2 0,13 6 5 0,-7-19-2 0,13-5-2 0,6-7 2 0,1-13-9 0,-7-6-23 0,-19 7-23 0,0-7-57 0</inkml:trace>
  <inkml:trace contextRef="#ctx0" brushRef="#br0">14321 5877 76 0,'-7'-6'32'0,"1"0"-14"0,25-7-3 0,18 7-1 0,14 0-13 0,-20 6-24 0,-25-7-93 0</inkml:trace>
  <inkml:trace contextRef="#ctx0" brushRef="#br0">14352 5783 121 0,'0'-12'12'0,"0"-7"11"0,31 0-11 0,13 1-5 0,-13 11-5 0,-6 7-9 0,-12 7-52 0,-13-7-21 0</inkml:trace>
  <inkml:trace contextRef="#ctx0" brushRef="#br0">9047 7154 7 0,'-7'0'28'0,"1"-6"5"0,6 6-11 0,0-6-6 0,-6 12-3 0,6-6-5 0,12 0 1 0,13 0-7 0,0 0 0 0,13 0-2 0,6 0 2 0,6 0-1 0,0 0 0 0,6 0 1 0,7-6-1 0,-1-1 0 0,13 7 0 0,-12 0 0 0,-1 0 0 0,7-6 1 0,0 6-1 0,0-6-1 0,6 6 0 0,-6 0 0 0,-7 0 1 0,-5 0 0 0,5 6 0 0,1-6-1 0,-7 0 0 0,0-6 2 0,1 6-3 0,5 0 2 0,-5 0-1 0,-1-6 1 0,-12 6-1 0,-1-7 2 0,1 7-2 0,6-6 0 0,7 6 0 0,-7 0 0 0,-13-6 1 0,7 0 0 0,0 6-2 0,6 6 2 0,-6-6-2 0,-1 6 2 0,-5-6-2 0,6 6 3 0,-7-6-4 0,-12 0 3 0,-18-6 6 0,-7 0-2 0,0 0-4 0,0-7-2 0,0 7-107 0,0 0 62 0</inkml:trace>
  <inkml:trace contextRef="#ctx0" brushRef="#br0">5418 7142 19 0,'0'0'0'0,"-25"0"49"0,12-7-16 0,1 1-10 0,6 0-1 0,6 6-10 0,0-6-11 0,12 12 1 0,32-6 1 0,6-6-2 0,0 6 0 0,25-7 0 0,0 7-2 0,0 0 3 0,19-6-2 0,12 0-1 0,7 0 0 0,0-1 1 0,6-5 0 0,-1 6 1 0,1-1-3 0,0 7 1 0,-6 0 2 0,-7 0-2 0,-6 0-1 0,-6 0 3 0,0 0-1 0,6 0 0 0,-12 7 0 0,-7-1-1 0,-12 0 1 0,-19-6-1 0,19 6 2 0,-1-6-2 0,-5 7 0 0,-19-7 1 0,-19 0 11 0,-25-7-5 0,0 1-4 0,0 0-53 0,0 12-53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5343 4607 86 0,'-6'0'7'0,"6"12"-13"0,12 19 6 0,7-12-3 0,6-19 23 0,25-25-3 0,44-37-14 0,18-1-99 0</inkml:trace>
  <inkml:trace contextRef="#ctx0" brushRef="#br0">5043 7042 8 0,'0'-7'22'0,"12"-5"-14"0,19 12 3 0,7 19-5 0,-19-1 0 0,-7-5 4 0,32-57-1 0,69-94-9 0,-7 26-67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262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65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731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6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1"/>
          <p:cNvSpPr txBox="1"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1"/>
          <p:cNvSpPr txBox="1">
            <a:spLocks noGrp="1"/>
          </p:cNvSpPr>
          <p:nvPr>
            <p:ph type="subTitle" idx="1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1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2"/>
          <p:cNvSpPr txBox="1">
            <a:spLocks noGrp="1"/>
          </p:cNvSpPr>
          <p:nvPr>
            <p:ph type="body" idx="1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2"/>
          <p:cNvSpPr txBox="1">
            <a:spLocks noGrp="1"/>
          </p:cNvSpPr>
          <p:nvPr>
            <p:ph type="body" idx="2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jp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" y="80250"/>
            <a:ext cx="5759866" cy="315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68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image" Target="../media/image31.png" /><Relationship Id="rId7" Type="http://schemas.openxmlformats.org/officeDocument/2006/relationships/image" Target="../media/image3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4.png" /><Relationship Id="rId11" Type="http://schemas.openxmlformats.org/officeDocument/2006/relationships/image" Target="../media/image37.png" /><Relationship Id="rId5" Type="http://schemas.openxmlformats.org/officeDocument/2006/relationships/image" Target="../media/image33.png" /><Relationship Id="rId10" Type="http://schemas.openxmlformats.org/officeDocument/2006/relationships/customXml" Target="../ink/ink4.xml" /><Relationship Id="rId4" Type="http://schemas.openxmlformats.org/officeDocument/2006/relationships/image" Target="../media/image32.png" /><Relationship Id="rId9" Type="http://schemas.openxmlformats.org/officeDocument/2006/relationships/slide" Target="slide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9.png" /><Relationship Id="rId5" Type="http://schemas.openxmlformats.org/officeDocument/2006/relationships/customXml" Target="../ink/ink5.xml" /><Relationship Id="rId4" Type="http://schemas.openxmlformats.org/officeDocument/2006/relationships/image" Target="../media/image38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 /><Relationship Id="rId3" Type="http://schemas.openxmlformats.org/officeDocument/2006/relationships/image" Target="../media/image40.png" /><Relationship Id="rId7" Type="http://schemas.openxmlformats.org/officeDocument/2006/relationships/customXml" Target="../ink/ink6.xm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1.xml" /><Relationship Id="rId5" Type="http://schemas.openxmlformats.org/officeDocument/2006/relationships/image" Target="../media/image42.png" /><Relationship Id="rId4" Type="http://schemas.openxmlformats.org/officeDocument/2006/relationships/image" Target="../media/image41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 /><Relationship Id="rId3" Type="http://schemas.openxmlformats.org/officeDocument/2006/relationships/image" Target="../media/image44.png" /><Relationship Id="rId7" Type="http://schemas.openxmlformats.org/officeDocument/2006/relationships/slide" Target="slide1.xm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7.png" /><Relationship Id="rId5" Type="http://schemas.openxmlformats.org/officeDocument/2006/relationships/image" Target="../media/image46.png" /><Relationship Id="rId4" Type="http://schemas.openxmlformats.org/officeDocument/2006/relationships/image" Target="../media/image45.png" /><Relationship Id="rId9" Type="http://schemas.openxmlformats.org/officeDocument/2006/relationships/image" Target="../media/image48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14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49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 /><Relationship Id="rId13" Type="http://schemas.openxmlformats.org/officeDocument/2006/relationships/image" Target="../media/image58.png" /><Relationship Id="rId3" Type="http://schemas.openxmlformats.org/officeDocument/2006/relationships/image" Target="../media/image50.png" /><Relationship Id="rId7" Type="http://schemas.openxmlformats.org/officeDocument/2006/relationships/image" Target="../media/image54.png" /><Relationship Id="rId12" Type="http://schemas.openxmlformats.org/officeDocument/2006/relationships/customXml" Target="../ink/ink8.xm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3.png" /><Relationship Id="rId11" Type="http://schemas.openxmlformats.org/officeDocument/2006/relationships/slide" Target="slide1.xml" /><Relationship Id="rId5" Type="http://schemas.openxmlformats.org/officeDocument/2006/relationships/image" Target="../media/image52.png" /><Relationship Id="rId10" Type="http://schemas.openxmlformats.org/officeDocument/2006/relationships/image" Target="../media/image57.png" /><Relationship Id="rId4" Type="http://schemas.openxmlformats.org/officeDocument/2006/relationships/image" Target="../media/image51.png" /><Relationship Id="rId9" Type="http://schemas.openxmlformats.org/officeDocument/2006/relationships/image" Target="../media/image5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0.png" /><Relationship Id="rId5" Type="http://schemas.openxmlformats.org/officeDocument/2006/relationships/customXml" Target="../ink/ink9.xml" /><Relationship Id="rId4" Type="http://schemas.openxmlformats.org/officeDocument/2006/relationships/image" Target="../media/image59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 /><Relationship Id="rId3" Type="http://schemas.openxmlformats.org/officeDocument/2006/relationships/image" Target="../media/image61.png" /><Relationship Id="rId7" Type="http://schemas.openxmlformats.org/officeDocument/2006/relationships/customXml" Target="../ink/ink10.xml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3.png" /><Relationship Id="rId5" Type="http://schemas.openxmlformats.org/officeDocument/2006/relationships/slide" Target="slide1.xml" /><Relationship Id="rId4" Type="http://schemas.openxmlformats.org/officeDocument/2006/relationships/image" Target="../media/image6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6.png" /><Relationship Id="rId5" Type="http://schemas.openxmlformats.org/officeDocument/2006/relationships/customXml" Target="../ink/ink11.xml" /><Relationship Id="rId4" Type="http://schemas.openxmlformats.org/officeDocument/2006/relationships/image" Target="../media/image65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8.png" /><Relationship Id="rId5" Type="http://schemas.openxmlformats.org/officeDocument/2006/relationships/customXml" Target="../ink/ink12.xml" /><Relationship Id="rId4" Type="http://schemas.openxmlformats.org/officeDocument/2006/relationships/image" Target="../media/image6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0.png" /><Relationship Id="rId5" Type="http://schemas.openxmlformats.org/officeDocument/2006/relationships/customXml" Target="../ink/ink13.xml" /><Relationship Id="rId4" Type="http://schemas.openxmlformats.org/officeDocument/2006/relationships/image" Target="../media/image69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1.png" /><Relationship Id="rId4" Type="http://schemas.openxmlformats.org/officeDocument/2006/relationships/customXml" Target="../ink/ink14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3.png" /><Relationship Id="rId5" Type="http://schemas.openxmlformats.org/officeDocument/2006/relationships/customXml" Target="../ink/ink15.xml" /><Relationship Id="rId4" Type="http://schemas.openxmlformats.org/officeDocument/2006/relationships/image" Target="../media/image72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5.png" /><Relationship Id="rId5" Type="http://schemas.openxmlformats.org/officeDocument/2006/relationships/customXml" Target="../ink/ink16.xml" /><Relationship Id="rId4" Type="http://schemas.openxmlformats.org/officeDocument/2006/relationships/image" Target="../media/image74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6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8.png" /><Relationship Id="rId5" Type="http://schemas.openxmlformats.org/officeDocument/2006/relationships/customXml" Target="../ink/ink17.xml" /><Relationship Id="rId4" Type="http://schemas.openxmlformats.org/officeDocument/2006/relationships/image" Target="../media/image77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0.png" /><Relationship Id="rId5" Type="http://schemas.openxmlformats.org/officeDocument/2006/relationships/customXml" Target="../ink/ink18.xml" /><Relationship Id="rId4" Type="http://schemas.openxmlformats.org/officeDocument/2006/relationships/image" Target="../media/image79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2.png" /><Relationship Id="rId5" Type="http://schemas.openxmlformats.org/officeDocument/2006/relationships/customXml" Target="../ink/ink19.xml" /><Relationship Id="rId4" Type="http://schemas.openxmlformats.org/officeDocument/2006/relationships/image" Target="../media/image81.png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28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3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5.png" /><Relationship Id="rId5" Type="http://schemas.openxmlformats.org/officeDocument/2006/relationships/customXml" Target="../ink/ink20.xml" /><Relationship Id="rId4" Type="http://schemas.openxmlformats.org/officeDocument/2006/relationships/image" Target="../media/image84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3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3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7.png" /><Relationship Id="rId5" Type="http://schemas.openxmlformats.org/officeDocument/2006/relationships/customXml" Target="../ink/ink21.xml" /><Relationship Id="rId4" Type="http://schemas.openxmlformats.org/officeDocument/2006/relationships/image" Target="../media/image86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8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0.png" /><Relationship Id="rId5" Type="http://schemas.openxmlformats.org/officeDocument/2006/relationships/customXml" Target="../ink/ink22.xml" /><Relationship Id="rId4" Type="http://schemas.openxmlformats.org/officeDocument/2006/relationships/image" Target="../media/image89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2.png" /><Relationship Id="rId5" Type="http://schemas.openxmlformats.org/officeDocument/2006/relationships/customXml" Target="../ink/ink23.xml" /><Relationship Id="rId4" Type="http://schemas.openxmlformats.org/officeDocument/2006/relationships/image" Target="../media/image91.png" 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 /><Relationship Id="rId3" Type="http://schemas.openxmlformats.org/officeDocument/2006/relationships/image" Target="../media/image31.png" /><Relationship Id="rId7" Type="http://schemas.openxmlformats.org/officeDocument/2006/relationships/image" Target="../media/image96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5.png" /><Relationship Id="rId5" Type="http://schemas.openxmlformats.org/officeDocument/2006/relationships/image" Target="../media/image94.png" /><Relationship Id="rId4" Type="http://schemas.openxmlformats.org/officeDocument/2006/relationships/image" Target="../media/image93.png" /><Relationship Id="rId9" Type="http://schemas.openxmlformats.org/officeDocument/2006/relationships/slide" Target="slide1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9.png" /><Relationship Id="rId5" Type="http://schemas.openxmlformats.org/officeDocument/2006/relationships/customXml" Target="../ink/ink24.xml" /><Relationship Id="rId4" Type="http://schemas.openxmlformats.org/officeDocument/2006/relationships/image" Target="../media/image98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0.png" /><Relationship Id="rId5" Type="http://schemas.openxmlformats.org/officeDocument/2006/relationships/customXml" Target="../ink/ink25.xml" /><Relationship Id="rId4" Type="http://schemas.openxmlformats.org/officeDocument/2006/relationships/image" Target="../media/image98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1.png" /><Relationship Id="rId5" Type="http://schemas.openxmlformats.org/officeDocument/2006/relationships/customXml" Target="../ink/ink26.xml" /><Relationship Id="rId4" Type="http://schemas.openxmlformats.org/officeDocument/2006/relationships/image" Target="../media/image98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3.png" /><Relationship Id="rId5" Type="http://schemas.openxmlformats.org/officeDocument/2006/relationships/customXml" Target="../ink/ink27.xml" /><Relationship Id="rId4" Type="http://schemas.openxmlformats.org/officeDocument/2006/relationships/image" Target="../media/image102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5.png" /><Relationship Id="rId5" Type="http://schemas.openxmlformats.org/officeDocument/2006/relationships/customXml" Target="../ink/ink28.xml" /><Relationship Id="rId4" Type="http://schemas.openxmlformats.org/officeDocument/2006/relationships/image" Target="../media/image104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12.png" /><Relationship Id="rId7" Type="http://schemas.openxmlformats.org/officeDocument/2006/relationships/slide" Target="slide1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10" Type="http://schemas.openxmlformats.org/officeDocument/2006/relationships/image" Target="../media/image17.png" /><Relationship Id="rId4" Type="http://schemas.openxmlformats.org/officeDocument/2006/relationships/image" Target="../media/image13.png" /><Relationship Id="rId9" Type="http://schemas.openxmlformats.org/officeDocument/2006/relationships/customXml" Target="../ink/ink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7.png" /><Relationship Id="rId5" Type="http://schemas.openxmlformats.org/officeDocument/2006/relationships/customXml" Target="../ink/ink29.xml" /><Relationship Id="rId4" Type="http://schemas.openxmlformats.org/officeDocument/2006/relationships/image" Target="../media/image106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9.png" /><Relationship Id="rId5" Type="http://schemas.openxmlformats.org/officeDocument/2006/relationships/customXml" Target="../ink/ink30.xml" /><Relationship Id="rId4" Type="http://schemas.openxmlformats.org/officeDocument/2006/relationships/image" Target="../media/image108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0.png" /><Relationship Id="rId4" Type="http://schemas.openxmlformats.org/officeDocument/2006/relationships/customXml" Target="../ink/ink31.xml" 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111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43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3.png" /><Relationship Id="rId5" Type="http://schemas.openxmlformats.org/officeDocument/2006/relationships/customXml" Target="../ink/ink32.xml" /><Relationship Id="rId4" Type="http://schemas.openxmlformats.org/officeDocument/2006/relationships/image" Target="../media/image112.pn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5.png" /><Relationship Id="rId5" Type="http://schemas.openxmlformats.org/officeDocument/2006/relationships/customXml" Target="../ink/ink33.xml" /><Relationship Id="rId4" Type="http://schemas.openxmlformats.org/officeDocument/2006/relationships/image" Target="../media/image114.png" 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46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 /><Relationship Id="rId13" Type="http://schemas.openxmlformats.org/officeDocument/2006/relationships/image" Target="../media/image125.png" /><Relationship Id="rId3" Type="http://schemas.openxmlformats.org/officeDocument/2006/relationships/image" Target="../media/image117.png" /><Relationship Id="rId7" Type="http://schemas.openxmlformats.org/officeDocument/2006/relationships/image" Target="../media/image121.png" /><Relationship Id="rId12" Type="http://schemas.openxmlformats.org/officeDocument/2006/relationships/customXml" Target="../ink/ink34.xml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0.png" /><Relationship Id="rId11" Type="http://schemas.openxmlformats.org/officeDocument/2006/relationships/slide" Target="slide1.xml" /><Relationship Id="rId5" Type="http://schemas.openxmlformats.org/officeDocument/2006/relationships/image" Target="../media/image119.png" /><Relationship Id="rId10" Type="http://schemas.openxmlformats.org/officeDocument/2006/relationships/image" Target="../media/image124.png" /><Relationship Id="rId4" Type="http://schemas.openxmlformats.org/officeDocument/2006/relationships/image" Target="../media/image118.png" /><Relationship Id="rId9" Type="http://schemas.openxmlformats.org/officeDocument/2006/relationships/image" Target="../media/image123.png" 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 /><Relationship Id="rId3" Type="http://schemas.openxmlformats.org/officeDocument/2006/relationships/image" Target="../media/image126.png" /><Relationship Id="rId7" Type="http://schemas.openxmlformats.org/officeDocument/2006/relationships/slide" Target="slide1.xml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9.png" /><Relationship Id="rId5" Type="http://schemas.openxmlformats.org/officeDocument/2006/relationships/image" Target="../media/image128.png" /><Relationship Id="rId4" Type="http://schemas.openxmlformats.org/officeDocument/2006/relationships/image" Target="../media/image127.png" /><Relationship Id="rId9" Type="http://schemas.openxmlformats.org/officeDocument/2006/relationships/image" Target="../media/image130.png" 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 /><Relationship Id="rId13" Type="http://schemas.openxmlformats.org/officeDocument/2006/relationships/slide" Target="slide1.xml" /><Relationship Id="rId3" Type="http://schemas.openxmlformats.org/officeDocument/2006/relationships/image" Target="../media/image31.png" /><Relationship Id="rId7" Type="http://schemas.openxmlformats.org/officeDocument/2006/relationships/image" Target="../media/image134.png" /><Relationship Id="rId12" Type="http://schemas.openxmlformats.org/officeDocument/2006/relationships/image" Target="../media/image139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3.png" /><Relationship Id="rId11" Type="http://schemas.openxmlformats.org/officeDocument/2006/relationships/image" Target="../media/image138.png" /><Relationship Id="rId5" Type="http://schemas.openxmlformats.org/officeDocument/2006/relationships/image" Target="../media/image132.png" /><Relationship Id="rId10" Type="http://schemas.openxmlformats.org/officeDocument/2006/relationships/image" Target="../media/image137.png" /><Relationship Id="rId4" Type="http://schemas.openxmlformats.org/officeDocument/2006/relationships/image" Target="../media/image131.png" /><Relationship Id="rId9" Type="http://schemas.openxmlformats.org/officeDocument/2006/relationships/image" Target="../media/image13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customXml" Target="../ink/ink2.xml" /><Relationship Id="rId5" Type="http://schemas.openxmlformats.org/officeDocument/2006/relationships/slide" Target="slide1.xml" /><Relationship Id="rId4" Type="http://schemas.openxmlformats.org/officeDocument/2006/relationships/image" Target="../media/image19.png" 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 /><Relationship Id="rId3" Type="http://schemas.openxmlformats.org/officeDocument/2006/relationships/image" Target="../media/image140.png" /><Relationship Id="rId7" Type="http://schemas.openxmlformats.org/officeDocument/2006/relationships/image" Target="../media/image120.png" /><Relationship Id="rId12" Type="http://schemas.openxmlformats.org/officeDocument/2006/relationships/slide" Target="slide1.xml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3.png" /><Relationship Id="rId11" Type="http://schemas.openxmlformats.org/officeDocument/2006/relationships/image" Target="../media/image147.png" /><Relationship Id="rId5" Type="http://schemas.openxmlformats.org/officeDocument/2006/relationships/image" Target="../media/image142.png" /><Relationship Id="rId10" Type="http://schemas.openxmlformats.org/officeDocument/2006/relationships/image" Target="../media/image146.png" /><Relationship Id="rId4" Type="http://schemas.openxmlformats.org/officeDocument/2006/relationships/image" Target="../media/image141.png" /><Relationship Id="rId9" Type="http://schemas.openxmlformats.org/officeDocument/2006/relationships/image" Target="../media/image145.png" 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51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148.png" /><Relationship Id="rId14" Type="http://schemas.openxmlformats.org/officeDocument/2006/relationships/slide" Target="slide14.xml" 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.xml" /><Relationship Id="rId3" Type="http://schemas.openxmlformats.org/officeDocument/2006/relationships/image" Target="../media/image149.png" /><Relationship Id="rId7" Type="http://schemas.openxmlformats.org/officeDocument/2006/relationships/image" Target="../media/image152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1.png" /><Relationship Id="rId5" Type="http://schemas.openxmlformats.org/officeDocument/2006/relationships/image" Target="../media/image150.png" /><Relationship Id="rId4" Type="http://schemas.openxmlformats.org/officeDocument/2006/relationships/image" Target="../media/image55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3.png" 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 /><Relationship Id="rId3" Type="http://schemas.openxmlformats.org/officeDocument/2006/relationships/image" Target="../media/image154.png" /><Relationship Id="rId7" Type="http://schemas.openxmlformats.org/officeDocument/2006/relationships/image" Target="../media/image158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7.png" /><Relationship Id="rId11" Type="http://schemas.openxmlformats.org/officeDocument/2006/relationships/slide" Target="slide1.xml" /><Relationship Id="rId5" Type="http://schemas.openxmlformats.org/officeDocument/2006/relationships/image" Target="../media/image156.png" /><Relationship Id="rId10" Type="http://schemas.openxmlformats.org/officeDocument/2006/relationships/image" Target="../media/image161.png" /><Relationship Id="rId4" Type="http://schemas.openxmlformats.org/officeDocument/2006/relationships/image" Target="../media/image155.png" /><Relationship Id="rId9" Type="http://schemas.openxmlformats.org/officeDocument/2006/relationships/image" Target="../media/image160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1.xml" /><Relationship Id="rId5" Type="http://schemas.openxmlformats.org/officeDocument/2006/relationships/image" Target="../media/image164.png" /><Relationship Id="rId4" Type="http://schemas.openxmlformats.org/officeDocument/2006/relationships/image" Target="../media/image163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57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65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1.xml" /><Relationship Id="rId5" Type="http://schemas.openxmlformats.org/officeDocument/2006/relationships/image" Target="../media/image168.png" /><Relationship Id="rId4" Type="http://schemas.openxmlformats.org/officeDocument/2006/relationships/image" Target="../media/image167.png" 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image" Target="../media/image169.png" /><Relationship Id="rId7" Type="http://schemas.openxmlformats.org/officeDocument/2006/relationships/image" Target="../media/image173.png" /><Relationship Id="rId12" Type="http://schemas.openxmlformats.org/officeDocument/2006/relationships/slide" Target="slide1.xml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2.png" /><Relationship Id="rId11" Type="http://schemas.openxmlformats.org/officeDocument/2006/relationships/image" Target="../media/image175.png" /><Relationship Id="rId5" Type="http://schemas.openxmlformats.org/officeDocument/2006/relationships/image" Target="../media/image171.png" /><Relationship Id="rId10" Type="http://schemas.openxmlformats.org/officeDocument/2006/relationships/image" Target="../media/image174.png" /><Relationship Id="rId4" Type="http://schemas.openxmlformats.org/officeDocument/2006/relationships/image" Target="../media/image170.png" /><Relationship Id="rId9" Type="http://schemas.openxmlformats.org/officeDocument/2006/relationships/image" Target="../media/image12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6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7.png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 /><Relationship Id="rId13" Type="http://schemas.openxmlformats.org/officeDocument/2006/relationships/image" Target="../media/image188.png" /><Relationship Id="rId3" Type="http://schemas.openxmlformats.org/officeDocument/2006/relationships/image" Target="../media/image178.png" /><Relationship Id="rId7" Type="http://schemas.openxmlformats.org/officeDocument/2006/relationships/image" Target="../media/image182.png" /><Relationship Id="rId12" Type="http://schemas.openxmlformats.org/officeDocument/2006/relationships/image" Target="../media/image187.png" /><Relationship Id="rId2" Type="http://schemas.openxmlformats.org/officeDocument/2006/relationships/notesSlide" Target="../notesSlides/notesSlide63.xml" /><Relationship Id="rId16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81.png" /><Relationship Id="rId11" Type="http://schemas.openxmlformats.org/officeDocument/2006/relationships/image" Target="../media/image186.png" /><Relationship Id="rId5" Type="http://schemas.openxmlformats.org/officeDocument/2006/relationships/image" Target="../media/image180.png" /><Relationship Id="rId15" Type="http://schemas.openxmlformats.org/officeDocument/2006/relationships/image" Target="../media/image190.png" /><Relationship Id="rId10" Type="http://schemas.openxmlformats.org/officeDocument/2006/relationships/image" Target="../media/image185.png" /><Relationship Id="rId4" Type="http://schemas.openxmlformats.org/officeDocument/2006/relationships/image" Target="../media/image179.png" /><Relationship Id="rId9" Type="http://schemas.openxmlformats.org/officeDocument/2006/relationships/image" Target="../media/image184.png" /><Relationship Id="rId14" Type="http://schemas.openxmlformats.org/officeDocument/2006/relationships/image" Target="../media/image189.png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1.png" 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65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92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 /><Relationship Id="rId3" Type="http://schemas.openxmlformats.org/officeDocument/2006/relationships/image" Target="../media/image193.png" /><Relationship Id="rId7" Type="http://schemas.openxmlformats.org/officeDocument/2006/relationships/image" Target="../media/image197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96.png" /><Relationship Id="rId11" Type="http://schemas.openxmlformats.org/officeDocument/2006/relationships/slide" Target="slide1.xml" /><Relationship Id="rId5" Type="http://schemas.openxmlformats.org/officeDocument/2006/relationships/image" Target="../media/image195.png" /><Relationship Id="rId10" Type="http://schemas.openxmlformats.org/officeDocument/2006/relationships/image" Target="../media/image189.png" /><Relationship Id="rId4" Type="http://schemas.openxmlformats.org/officeDocument/2006/relationships/image" Target="../media/image194.png" /><Relationship Id="rId9" Type="http://schemas.openxmlformats.org/officeDocument/2006/relationships/image" Target="../media/image158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9.png" 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 /><Relationship Id="rId3" Type="http://schemas.openxmlformats.org/officeDocument/2006/relationships/image" Target="../media/image200.png" /><Relationship Id="rId7" Type="http://schemas.openxmlformats.org/officeDocument/2006/relationships/image" Target="../media/image203.png" /><Relationship Id="rId12" Type="http://schemas.openxmlformats.org/officeDocument/2006/relationships/slide" Target="slide1.xml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2.png" /><Relationship Id="rId11" Type="http://schemas.openxmlformats.org/officeDocument/2006/relationships/image" Target="../media/image207.png" /><Relationship Id="rId5" Type="http://schemas.openxmlformats.org/officeDocument/2006/relationships/image" Target="../media/image202.png" /><Relationship Id="rId10" Type="http://schemas.openxmlformats.org/officeDocument/2006/relationships/image" Target="../media/image206.png" /><Relationship Id="rId4" Type="http://schemas.openxmlformats.org/officeDocument/2006/relationships/image" Target="../media/image201.png" /><Relationship Id="rId9" Type="http://schemas.openxmlformats.org/officeDocument/2006/relationships/image" Target="../media/image205.png" 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 /><Relationship Id="rId13" Type="http://schemas.openxmlformats.org/officeDocument/2006/relationships/image" Target="../media/image213.png" /><Relationship Id="rId3" Type="http://schemas.openxmlformats.org/officeDocument/2006/relationships/image" Target="../media/image178.png" /><Relationship Id="rId7" Type="http://schemas.openxmlformats.org/officeDocument/2006/relationships/image" Target="../media/image121.png" /><Relationship Id="rId12" Type="http://schemas.openxmlformats.org/officeDocument/2006/relationships/image" Target="../media/image212.png" /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8.png" /><Relationship Id="rId11" Type="http://schemas.openxmlformats.org/officeDocument/2006/relationships/image" Target="../media/image211.png" /><Relationship Id="rId5" Type="http://schemas.openxmlformats.org/officeDocument/2006/relationships/image" Target="../media/image180.png" /><Relationship Id="rId10" Type="http://schemas.openxmlformats.org/officeDocument/2006/relationships/image" Target="../media/image210.png" /><Relationship Id="rId4" Type="http://schemas.openxmlformats.org/officeDocument/2006/relationships/image" Target="../media/image179.png" /><Relationship Id="rId9" Type="http://schemas.openxmlformats.org/officeDocument/2006/relationships/image" Target="../media/image209.png" /><Relationship Id="rId14" Type="http://schemas.openxmlformats.org/officeDocument/2006/relationships/slide" Target="slide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customXml" Target="../ink/ink3.xml" /><Relationship Id="rId4" Type="http://schemas.openxmlformats.org/officeDocument/2006/relationships/image" Target="../media/image21.png" 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d2l.ai/" TargetMode="External" /><Relationship Id="rId3" Type="http://schemas.openxmlformats.org/officeDocument/2006/relationships/image" Target="../media/image214.jpg" /><Relationship Id="rId7" Type="http://schemas.openxmlformats.org/officeDocument/2006/relationships/hyperlink" Target="http://www.deeplearningbook.org/" TargetMode="External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9.png" /><Relationship Id="rId5" Type="http://schemas.openxmlformats.org/officeDocument/2006/relationships/image" Target="../media/image24.png" /><Relationship Id="rId10" Type="http://schemas.openxmlformats.org/officeDocument/2006/relationships/slide" Target="slide1.xml" /><Relationship Id="rId4" Type="http://schemas.openxmlformats.org/officeDocument/2006/relationships/image" Target="../media/image215.png" /><Relationship Id="rId9" Type="http://schemas.openxmlformats.org/officeDocument/2006/relationships/hyperlink" Target="http://neuralnetworksanddeeplearning.com/" TargetMode="Externa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 /><Relationship Id="rId3" Type="http://schemas.openxmlformats.org/officeDocument/2006/relationships/slide" Target="slide1.xml" /><Relationship Id="rId7" Type="http://schemas.openxmlformats.org/officeDocument/2006/relationships/image" Target="../media/image2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Relationship Id="rId9" Type="http://schemas.openxmlformats.org/officeDocument/2006/relationships/image" Target="../media/image28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slide" Target="slide9.xml" /><Relationship Id="rId18" Type="http://schemas.openxmlformats.org/officeDocument/2006/relationships/slide" Target="slide51.xml" /><Relationship Id="rId3" Type="http://schemas.openxmlformats.org/officeDocument/2006/relationships/image" Target="../media/image29.png" /><Relationship Id="rId21" Type="http://schemas.openxmlformats.org/officeDocument/2006/relationships/slide" Target="slide1.xml" /><Relationship Id="rId7" Type="http://schemas.openxmlformats.org/officeDocument/2006/relationships/image" Target="../media/image7.png" /><Relationship Id="rId12" Type="http://schemas.openxmlformats.org/officeDocument/2006/relationships/slide" Target="slide3.xml" /><Relationship Id="rId17" Type="http://schemas.openxmlformats.org/officeDocument/2006/relationships/slide" Target="slide46.xml" /><Relationship Id="rId2" Type="http://schemas.openxmlformats.org/officeDocument/2006/relationships/notesSlide" Target="../notesSlides/notesSlide9.xml" /><Relationship Id="rId16" Type="http://schemas.openxmlformats.org/officeDocument/2006/relationships/slide" Target="slide43.xml" /><Relationship Id="rId20" Type="http://schemas.openxmlformats.org/officeDocument/2006/relationships/slide" Target="slide6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slide" Target="slide28.xml" /><Relationship Id="rId10" Type="http://schemas.openxmlformats.org/officeDocument/2006/relationships/image" Target="../media/image10.png" /><Relationship Id="rId19" Type="http://schemas.openxmlformats.org/officeDocument/2006/relationships/slide" Target="slide57.xml" /><Relationship Id="rId4" Type="http://schemas.openxmlformats.org/officeDocument/2006/relationships/image" Target="../media/image30.png" /><Relationship Id="rId9" Type="http://schemas.openxmlformats.org/officeDocument/2006/relationships/image" Target="../media/image9.png" /><Relationship Id="rId14" Type="http://schemas.openxmlformats.org/officeDocument/2006/relationships/slide" Target="slide1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0" y="7"/>
            <a:ext cx="5759866" cy="3239902"/>
            <a:chOff x="0" y="7"/>
            <a:chExt cx="5759866" cy="3239902"/>
          </a:xfrm>
        </p:grpSpPr>
        <p:pic>
          <p:nvPicPr>
            <p:cNvPr id="45" name="Google Shape;4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7"/>
              <a:ext cx="5759866" cy="323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1"/>
            <p:cNvSpPr/>
            <p:nvPr/>
          </p:nvSpPr>
          <p:spPr>
            <a:xfrm>
              <a:off x="1982523" y="1293502"/>
              <a:ext cx="3325495" cy="721995"/>
            </a:xfrm>
            <a:custGeom>
              <a:avLst/>
              <a:gdLst/>
              <a:ahLst/>
              <a:cxnLst/>
              <a:rect l="l" t="t" r="r" b="b"/>
              <a:pathLst>
                <a:path w="3325495" h="721994" extrusionOk="0">
                  <a:moveTo>
                    <a:pt x="0" y="721869"/>
                  </a:moveTo>
                  <a:lnTo>
                    <a:pt x="0" y="0"/>
                  </a:lnTo>
                  <a:lnTo>
                    <a:pt x="3324982" y="0"/>
                  </a:lnTo>
                  <a:lnTo>
                    <a:pt x="3324982" y="721869"/>
                  </a:lnTo>
                  <a:lnTo>
                    <a:pt x="0" y="72186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1"/>
          <p:cNvSpPr txBox="1"/>
          <p:nvPr/>
        </p:nvSpPr>
        <p:spPr>
          <a:xfrm>
            <a:off x="1982523" y="1293502"/>
            <a:ext cx="3325500" cy="686700"/>
          </a:xfrm>
          <a:prstGeom prst="rect">
            <a:avLst/>
          </a:prstGeom>
          <a:solidFill>
            <a:srgbClr val="FFFFFF">
              <a:alpha val="79607"/>
            </a:srgbClr>
          </a:solidFill>
          <a:ln w="126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325" rIns="0" bIns="0" anchor="t" anchorCtr="0">
            <a:spAutoFit/>
          </a:bodyPr>
          <a:lstStyle/>
          <a:p>
            <a:pPr marL="202565" marR="194945" lvl="0" indent="-635" algn="ctr" rtl="0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ETWORK 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pPr marL="202565" marR="194945" lvl="0" indent="-635" algn="ctr" rtl="0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ODULE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# 5 : D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EED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-F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ORWARD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ETWORKS</a:t>
            </a:r>
            <a:endParaRPr sz="11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4132173" y="2325276"/>
            <a:ext cx="1280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311150" marR="5080" lvl="0" indent="-299085" algn="l" rtl="0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</a:rPr>
              <a:t>DNN Team</a:t>
            </a:r>
            <a:endParaRPr sz="950">
              <a:solidFill>
                <a:srgbClr val="1B1472"/>
              </a:solidFill>
            </a:endParaRPr>
          </a:p>
          <a:p>
            <a:pPr marL="311150" marR="5080" lvl="0" indent="-299085" algn="l" rtl="0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BITS Pilani WILP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on</a:t>
            </a:r>
            <a:r>
              <a:rPr lang="en-US">
                <a:solidFill>
                  <a:srgbClr val="FFFFFF"/>
                </a:solidFill>
              </a:rPr>
              <a:t>-L</a:t>
            </a:r>
            <a:r>
              <a:rPr lang="en-US" cap="small">
                <a:solidFill>
                  <a:srgbClr val="FFFFFF"/>
                </a:solidFill>
              </a:rPr>
              <a:t>inearity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301" name="Google Shape;301;p10"/>
          <p:cNvGrpSpPr/>
          <p:nvPr/>
        </p:nvGrpSpPr>
        <p:grpSpPr>
          <a:xfrm>
            <a:off x="309193" y="785672"/>
            <a:ext cx="5192466" cy="1158978"/>
            <a:chOff x="309193" y="785672"/>
            <a:chExt cx="5192466" cy="1158978"/>
          </a:xfrm>
        </p:grpSpPr>
        <p:sp>
          <p:nvSpPr>
            <p:cNvPr id="302" name="Google Shape;302;p10"/>
            <p:cNvSpPr/>
            <p:nvPr/>
          </p:nvSpPr>
          <p:spPr>
            <a:xfrm>
              <a:off x="309193" y="785672"/>
              <a:ext cx="5142230" cy="207010"/>
            </a:xfrm>
            <a:custGeom>
              <a:avLst/>
              <a:gdLst/>
              <a:ahLst/>
              <a:cxnLst/>
              <a:rect l="l" t="t" r="r" b="b"/>
              <a:pathLst>
                <a:path w="5142230" h="207009" extrusionOk="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3" name="Google Shape;303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3" y="979906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4" y="18430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4" y="1830349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0859" y="829906"/>
              <a:ext cx="50800" cy="10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10"/>
            <p:cNvSpPr/>
            <p:nvPr/>
          </p:nvSpPr>
          <p:spPr>
            <a:xfrm>
              <a:off x="309193" y="1024180"/>
              <a:ext cx="5142230" cy="869950"/>
            </a:xfrm>
            <a:custGeom>
              <a:avLst/>
              <a:gdLst/>
              <a:ahLst/>
              <a:cxnLst/>
              <a:rect l="l" t="t" r="r" b="b"/>
              <a:pathLst>
                <a:path w="5142230" h="869950" extrusionOk="0">
                  <a:moveTo>
                    <a:pt x="5141666" y="0"/>
                  </a:moveTo>
                  <a:lnTo>
                    <a:pt x="0" y="0"/>
                  </a:lnTo>
                  <a:lnTo>
                    <a:pt x="0" y="818868"/>
                  </a:lnTo>
                  <a:lnTo>
                    <a:pt x="4008" y="838593"/>
                  </a:lnTo>
                  <a:lnTo>
                    <a:pt x="14922" y="854746"/>
                  </a:lnTo>
                  <a:lnTo>
                    <a:pt x="31075" y="865660"/>
                  </a:lnTo>
                  <a:lnTo>
                    <a:pt x="50800" y="869669"/>
                  </a:lnTo>
                  <a:lnTo>
                    <a:pt x="5090865" y="869669"/>
                  </a:lnTo>
                  <a:lnTo>
                    <a:pt x="5110590" y="865660"/>
                  </a:lnTo>
                  <a:lnTo>
                    <a:pt x="5126743" y="854746"/>
                  </a:lnTo>
                  <a:lnTo>
                    <a:pt x="5137657" y="838593"/>
                  </a:lnTo>
                  <a:lnTo>
                    <a:pt x="5141666" y="81886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5450859" y="867998"/>
              <a:ext cx="0" cy="994410"/>
            </a:xfrm>
            <a:custGeom>
              <a:avLst/>
              <a:gdLst/>
              <a:ahLst/>
              <a:cxnLst/>
              <a:rect l="l" t="t" r="r" b="b"/>
              <a:pathLst>
                <a:path w="120000" h="994410" extrusionOk="0">
                  <a:moveTo>
                    <a:pt x="0" y="9941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450859" y="8552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450859" y="8425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450859" y="8298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450859" y="81084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1904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10"/>
          <p:cNvSpPr txBox="1"/>
          <p:nvPr/>
        </p:nvSpPr>
        <p:spPr>
          <a:xfrm>
            <a:off x="347294" y="716100"/>
            <a:ext cx="4031615" cy="47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function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if it does not satisfy the linearity property: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 txBox="1"/>
          <p:nvPr/>
        </p:nvSpPr>
        <p:spPr>
          <a:xfrm>
            <a:off x="1870125" y="1320075"/>
            <a:ext cx="23631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ax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≠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a 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5220322" y="1335257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10"/>
          <p:cNvGrpSpPr/>
          <p:nvPr/>
        </p:nvGrpSpPr>
        <p:grpSpPr>
          <a:xfrm>
            <a:off x="513702" y="2349563"/>
            <a:ext cx="69291" cy="290715"/>
            <a:chOff x="513702" y="2349563"/>
            <a:chExt cx="69291" cy="290715"/>
          </a:xfrm>
        </p:grpSpPr>
        <p:pic>
          <p:nvPicPr>
            <p:cNvPr id="317" name="Google Shape;317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23495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5709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p10"/>
          <p:cNvSpPr txBox="1"/>
          <p:nvPr/>
        </p:nvSpPr>
        <p:spPr>
          <a:xfrm>
            <a:off x="309194" y="1655366"/>
            <a:ext cx="4472305" cy="10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all scalars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and inputs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Why non-linearity matters: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47980" marR="177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Without non-linearity,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deep networks collapse to single-layer models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 activations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enable learning complex patterns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21" name="Google Shape;321;p1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25" name="Google Shape;325;p1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6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E1F6D5-1676-67BC-A7C7-480D92FDF650}"/>
                  </a:ext>
                </a:extLst>
              </p14:cNvPr>
              <p14:cNvContentPartPr/>
              <p14:nvPr/>
            </p14:nvContentPartPr>
            <p14:xfrm>
              <a:off x="585720" y="146520"/>
              <a:ext cx="5110560" cy="2595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E1F6D5-1676-67BC-A7C7-480D92FDF6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360" y="137160"/>
                <a:ext cx="5129280" cy="261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ommon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endParaRPr/>
          </a:p>
        </p:txBody>
      </p:sp>
      <p:sp>
        <p:nvSpPr>
          <p:cNvPr id="332" name="Google Shape;332;p11"/>
          <p:cNvSpPr txBox="1"/>
          <p:nvPr/>
        </p:nvSpPr>
        <p:spPr>
          <a:xfrm>
            <a:off x="347294" y="656099"/>
            <a:ext cx="258381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Activation functions introduce non-linearity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34" name="Google Shape;334;p1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38" name="Google Shape;338;p1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r>
              <a:rPr lang="en-US"/>
              <a:t> / 67</a:t>
            </a:r>
            <a:endParaRPr/>
          </a:p>
        </p:txBody>
      </p:sp>
      <p:pic>
        <p:nvPicPr>
          <p:cNvPr id="340" name="Google Shape;34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8364"/>
            <a:ext cx="5460998" cy="194278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C3D3CF-E732-6E62-B47C-37EF63C26515}"/>
                  </a:ext>
                </a:extLst>
              </p14:cNvPr>
              <p14:cNvContentPartPr/>
              <p14:nvPr/>
            </p14:nvContentPartPr>
            <p14:xfrm>
              <a:off x="1081080" y="1739520"/>
              <a:ext cx="4133160" cy="108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C3D3CF-E732-6E62-B47C-37EF63C265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1720" y="1730160"/>
                <a:ext cx="4151880" cy="110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roperties</a:t>
            </a:r>
            <a:endParaRPr/>
          </a:p>
        </p:txBody>
      </p:sp>
      <p:graphicFrame>
        <p:nvGraphicFramePr>
          <p:cNvPr id="346" name="Google Shape;346;p12"/>
          <p:cNvGraphicFramePr/>
          <p:nvPr/>
        </p:nvGraphicFramePr>
        <p:xfrm>
          <a:off x="574700" y="648766"/>
          <a:ext cx="4606925" cy="1235675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12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Property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Sigmoid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Tanh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Leaky 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Range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(−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[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∞)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(−∞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∞)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Zero-centered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endParaRPr sz="1100" b="1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endParaRPr sz="1100" b="1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Differentiable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r>
                        <a:rPr lang="en-US" sz="1100" u="none" strike="noStrike" cap="none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at 0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r>
                        <a:rPr lang="en-US" sz="1100" u="none" strike="noStrike" cap="none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at 0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Computational cost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Typical use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Output layer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47" name="Google Shape;347;p12"/>
          <p:cNvGrpSpPr/>
          <p:nvPr/>
        </p:nvGrpSpPr>
        <p:grpSpPr>
          <a:xfrm>
            <a:off x="513702" y="2390368"/>
            <a:ext cx="69291" cy="512127"/>
            <a:chOff x="513702" y="2390368"/>
            <a:chExt cx="69291" cy="512127"/>
          </a:xfrm>
        </p:grpSpPr>
        <p:pic>
          <p:nvPicPr>
            <p:cNvPr id="348" name="Google Shape;348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3903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61179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8332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12"/>
          <p:cNvSpPr txBox="1"/>
          <p:nvPr/>
        </p:nvSpPr>
        <p:spPr>
          <a:xfrm>
            <a:off x="347294" y="2033992"/>
            <a:ext cx="343154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09880" marR="5080" lvl="0" indent="-297815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Modern preference: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ReLU and variants for hidden layers Fast computation (simple thresholding)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677545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No vanishing gradient for positive values Sparse activation (biological plausibility)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53" name="Google Shape;353;p1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57" name="Google Shape;357;p1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6E5D15-1655-AF0A-2009-CBAFBA201460}"/>
                  </a:ext>
                </a:extLst>
              </p14:cNvPr>
              <p14:cNvContentPartPr/>
              <p14:nvPr/>
            </p14:nvContentPartPr>
            <p14:xfrm>
              <a:off x="419040" y="452880"/>
              <a:ext cx="4709880" cy="2575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6E5D15-1655-AF0A-2009-CBAFBA2014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80" y="443520"/>
                <a:ext cx="4728600" cy="259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85559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</a:t>
            </a:r>
            <a:r>
              <a:rPr lang="en-US">
                <a:solidFill>
                  <a:srgbClr val="FFFFFF"/>
                </a:solidFill>
              </a:rPr>
              <a:t>LU W</a:t>
            </a:r>
            <a:r>
              <a:rPr lang="en-US" cap="small">
                <a:solidFill>
                  <a:srgbClr val="FFFFFF"/>
                </a:solidFill>
              </a:rPr>
              <a:t>orks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ell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364" name="Google Shape;364;p13"/>
          <p:cNvSpPr txBox="1"/>
          <p:nvPr/>
        </p:nvSpPr>
        <p:spPr>
          <a:xfrm>
            <a:off x="347294" y="357067"/>
            <a:ext cx="1532255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ReLU: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max(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96" y="95147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3"/>
          <p:cNvSpPr txBox="1"/>
          <p:nvPr/>
        </p:nvSpPr>
        <p:spPr>
          <a:xfrm>
            <a:off x="483946" y="94162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996" y="146941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/>
          <p:nvPr/>
        </p:nvSpPr>
        <p:spPr>
          <a:xfrm>
            <a:off x="483946" y="145956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996" y="198735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3"/>
          <p:cNvSpPr txBox="1"/>
          <p:nvPr/>
        </p:nvSpPr>
        <p:spPr>
          <a:xfrm>
            <a:off x="483946" y="197750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3"/>
          <p:cNvSpPr txBox="1"/>
          <p:nvPr/>
        </p:nvSpPr>
        <p:spPr>
          <a:xfrm>
            <a:off x="619226" y="882520"/>
            <a:ext cx="3548379" cy="176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Computational efficiency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Simple comparison and multiplication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Much faster than sigmoid/tanh (no exponentials)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Avoids vanishing gradients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Gradient is 1 for </a:t>
            </a:r>
            <a:r>
              <a:rPr lang="en-US" sz="950" i="1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0, flows unchanged through network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Enables training of very deep networks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Sparse activation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Many neurons output exactly 0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More efficient representations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Closer to biological neurons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702" y="2977476"/>
            <a:ext cx="69291" cy="6929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3"/>
          <p:cNvSpPr txBox="1"/>
          <p:nvPr/>
        </p:nvSpPr>
        <p:spPr>
          <a:xfrm>
            <a:off x="347294" y="2690834"/>
            <a:ext cx="377126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Caveat: ”Dying ReLU”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problem when neurons always output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Solution: Use Leaky ReLU, PReLU, or ELU variants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75" name="Google Shape;375;p1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1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79" name="Google Shape;379;p1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2F4EC1-3F0C-367B-7B2F-EDD8D7AE3825}"/>
                  </a:ext>
                </a:extLst>
              </p14:cNvPr>
              <p14:cNvContentPartPr/>
              <p14:nvPr/>
            </p14:nvContentPartPr>
            <p14:xfrm>
              <a:off x="369360" y="925920"/>
              <a:ext cx="2572560" cy="219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2F4EC1-3F0C-367B-7B2F-EDD8D7AE38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000" y="916560"/>
                <a:ext cx="2591280" cy="221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4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4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4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4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4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4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4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1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06" name="Google Shape;406;p1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10" name="Google Shape;410;p1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eed</a:t>
            </a:r>
            <a:r>
              <a:rPr lang="en-US">
                <a:solidFill>
                  <a:srgbClr val="FFFFFF"/>
                </a:solidFill>
              </a:rPr>
              <a:t>-F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eural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r>
              <a:rPr lang="en-US">
                <a:solidFill>
                  <a:srgbClr val="FFFFFF"/>
                </a:solidFill>
              </a:rPr>
              <a:t> (DFNN)</a:t>
            </a:r>
            <a:endParaRPr/>
          </a:p>
        </p:txBody>
      </p:sp>
      <p:grpSp>
        <p:nvGrpSpPr>
          <p:cNvPr id="417" name="Google Shape;417;p15"/>
          <p:cNvGrpSpPr/>
          <p:nvPr/>
        </p:nvGrpSpPr>
        <p:grpSpPr>
          <a:xfrm>
            <a:off x="309193" y="701750"/>
            <a:ext cx="5192466" cy="671641"/>
            <a:chOff x="309193" y="701750"/>
            <a:chExt cx="5192466" cy="671641"/>
          </a:xfrm>
        </p:grpSpPr>
        <p:sp>
          <p:nvSpPr>
            <p:cNvPr id="418" name="Google Shape;418;p15"/>
            <p:cNvSpPr/>
            <p:nvPr/>
          </p:nvSpPr>
          <p:spPr>
            <a:xfrm>
              <a:off x="309193" y="701750"/>
              <a:ext cx="5142230" cy="207010"/>
            </a:xfrm>
            <a:custGeom>
              <a:avLst/>
              <a:gdLst/>
              <a:ahLst/>
              <a:cxnLst/>
              <a:rect l="l" t="t" r="r" b="b"/>
              <a:pathLst>
                <a:path w="5142230" h="207009" extrusionOk="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9" name="Google Shape;41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3" y="895984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4" y="1271790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4" y="1259090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0859" y="745985"/>
              <a:ext cx="50800" cy="525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15"/>
            <p:cNvSpPr/>
            <p:nvPr/>
          </p:nvSpPr>
          <p:spPr>
            <a:xfrm>
              <a:off x="309193" y="940263"/>
              <a:ext cx="5142230" cy="382905"/>
            </a:xfrm>
            <a:custGeom>
              <a:avLst/>
              <a:gdLst/>
              <a:ahLst/>
              <a:cxnLst/>
              <a:rect l="l" t="t" r="r" b="b"/>
              <a:pathLst>
                <a:path w="5142230" h="382905" extrusionOk="0">
                  <a:moveTo>
                    <a:pt x="5141666" y="0"/>
                  </a:moveTo>
                  <a:lnTo>
                    <a:pt x="0" y="0"/>
                  </a:lnTo>
                  <a:lnTo>
                    <a:pt x="0" y="331527"/>
                  </a:lnTo>
                  <a:lnTo>
                    <a:pt x="4008" y="351251"/>
                  </a:lnTo>
                  <a:lnTo>
                    <a:pt x="14922" y="367404"/>
                  </a:lnTo>
                  <a:lnTo>
                    <a:pt x="31075" y="378318"/>
                  </a:lnTo>
                  <a:lnTo>
                    <a:pt x="50800" y="382327"/>
                  </a:lnTo>
                  <a:lnTo>
                    <a:pt x="5090865" y="382327"/>
                  </a:lnTo>
                  <a:lnTo>
                    <a:pt x="5110590" y="378318"/>
                  </a:lnTo>
                  <a:lnTo>
                    <a:pt x="5126743" y="367404"/>
                  </a:lnTo>
                  <a:lnTo>
                    <a:pt x="5137657" y="351251"/>
                  </a:lnTo>
                  <a:lnTo>
                    <a:pt x="5141666" y="331527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450859" y="784082"/>
              <a:ext cx="0" cy="507365"/>
            </a:xfrm>
            <a:custGeom>
              <a:avLst/>
              <a:gdLst/>
              <a:ahLst/>
              <a:cxnLst/>
              <a:rect l="l" t="t" r="r" b="b"/>
              <a:pathLst>
                <a:path w="120000" h="507365" extrusionOk="0">
                  <a:moveTo>
                    <a:pt x="0" y="5067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450859" y="77138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450859" y="75868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450859" y="74598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450859" y="726931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1904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5"/>
          <p:cNvSpPr txBox="1"/>
          <p:nvPr/>
        </p:nvSpPr>
        <p:spPr>
          <a:xfrm>
            <a:off x="347294" y="633635"/>
            <a:ext cx="4955540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147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DFNN is a neural network with one or more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between input and output layers, where information flows forward through non-linear transformations.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Complete system requires four components: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6" y="174701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5"/>
          <p:cNvSpPr txBox="1"/>
          <p:nvPr/>
        </p:nvSpPr>
        <p:spPr>
          <a:xfrm>
            <a:off x="483946" y="173716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6996" y="196842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5"/>
          <p:cNvSpPr txBox="1"/>
          <p:nvPr/>
        </p:nvSpPr>
        <p:spPr>
          <a:xfrm>
            <a:off x="483946" y="195857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6996" y="2189848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5"/>
          <p:cNvSpPr txBox="1"/>
          <p:nvPr/>
        </p:nvSpPr>
        <p:spPr>
          <a:xfrm>
            <a:off x="483946" y="217999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15"/>
          <p:cNvGrpSpPr/>
          <p:nvPr/>
        </p:nvGrpSpPr>
        <p:grpSpPr>
          <a:xfrm>
            <a:off x="0" y="2411272"/>
            <a:ext cx="5760261" cy="822739"/>
            <a:chOff x="0" y="2411272"/>
            <a:chExt cx="5760261" cy="822739"/>
          </a:xfrm>
        </p:grpSpPr>
        <p:pic>
          <p:nvPicPr>
            <p:cNvPr id="437" name="Google Shape;437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6996" y="2411272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1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15"/>
          <p:cNvSpPr txBox="1"/>
          <p:nvPr/>
        </p:nvSpPr>
        <p:spPr>
          <a:xfrm>
            <a:off x="483946" y="240142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43" name="Google Shape;443;p1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r>
              <a:rPr lang="en-US"/>
              <a:t> / 67</a:t>
            </a:r>
            <a:endParaRPr/>
          </a:p>
        </p:txBody>
      </p:sp>
      <p:sp>
        <p:nvSpPr>
          <p:cNvPr id="445" name="Google Shape;445;p15"/>
          <p:cNvSpPr txBox="1"/>
          <p:nvPr/>
        </p:nvSpPr>
        <p:spPr>
          <a:xfrm>
            <a:off x="644626" y="1643327"/>
            <a:ext cx="3611879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Input features and target outputs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15240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Multi-layer architecture with non-linear activations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Objective Function: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Loss function to minimize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Algorithm: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Backpropagation with gradient descent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47294" y="2658457"/>
            <a:ext cx="506603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This is the same framework as linear models, but with added depth and non-linearity!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D963B6-D57E-959A-CD1E-62D4C97B688D}"/>
                  </a:ext>
                </a:extLst>
              </p14:cNvPr>
              <p14:cNvContentPartPr/>
              <p14:nvPr/>
            </p14:nvContentPartPr>
            <p14:xfrm>
              <a:off x="659880" y="69840"/>
              <a:ext cx="4559040" cy="2505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D963B6-D57E-959A-CD1E-62D4C97B68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520" y="60480"/>
                <a:ext cx="4577760" cy="252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grpSp>
        <p:nvGrpSpPr>
          <p:cNvPr id="452" name="Google Shape;452;p1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53" name="Google Shape;453;p1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1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57" name="Google Shape;457;p1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r>
              <a:rPr lang="en-US"/>
              <a:t> / 67</a:t>
            </a:r>
            <a:endParaRPr/>
          </a:p>
        </p:txBody>
      </p:sp>
      <p:pic>
        <p:nvPicPr>
          <p:cNvPr id="459" name="Google Shape;4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0235"/>
            <a:ext cx="5074128" cy="24350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1E9C84-EBBE-EA87-F5BF-3200B70543C1}"/>
                  </a:ext>
                </a:extLst>
              </p14:cNvPr>
              <p14:cNvContentPartPr/>
              <p14:nvPr/>
            </p14:nvContentPartPr>
            <p14:xfrm>
              <a:off x="1815120" y="1626840"/>
              <a:ext cx="218520" cy="91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1E9C84-EBBE-EA87-F5BF-3200B70543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5760" y="1617480"/>
                <a:ext cx="237240" cy="93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sp>
        <p:nvSpPr>
          <p:cNvPr id="465" name="Google Shape;465;p17"/>
          <p:cNvSpPr txBox="1"/>
          <p:nvPr/>
        </p:nvSpPr>
        <p:spPr>
          <a:xfrm>
            <a:off x="347294" y="636782"/>
            <a:ext cx="3735704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computational efficiency, we process data in mini-batches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7"/>
          <p:cNvGrpSpPr/>
          <p:nvPr/>
        </p:nvGrpSpPr>
        <p:grpSpPr>
          <a:xfrm>
            <a:off x="513702" y="2474086"/>
            <a:ext cx="69291" cy="290703"/>
            <a:chOff x="513702" y="2474086"/>
            <a:chExt cx="69291" cy="290703"/>
          </a:xfrm>
        </p:grpSpPr>
        <p:pic>
          <p:nvPicPr>
            <p:cNvPr id="467" name="Google Shape;467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47408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6954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17"/>
          <p:cNvSpPr txBox="1"/>
          <p:nvPr/>
        </p:nvSpPr>
        <p:spPr>
          <a:xfrm>
            <a:off x="347294" y="2099492"/>
            <a:ext cx="3684904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Common batch sizes: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marL="309880" marR="5080" lvl="0" indent="0" algn="l" rtl="0">
              <a:lnSpc>
                <a:spcPct val="165619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Balances computational efficiency with gradient stability Enables parallelization on GPUs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71" name="Google Shape;471;p1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1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75" name="Google Shape;475;p1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r>
              <a:rPr lang="en-US"/>
              <a:t> / 67</a:t>
            </a:r>
            <a:endParaRPr/>
          </a:p>
        </p:txBody>
      </p:sp>
      <p:pic>
        <p:nvPicPr>
          <p:cNvPr id="477" name="Google Shape;47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650" y="1029884"/>
            <a:ext cx="4265175" cy="10696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FD2717-3477-6375-DB46-BA4777E8B5D1}"/>
                  </a:ext>
                </a:extLst>
              </p14:cNvPr>
              <p14:cNvContentPartPr/>
              <p14:nvPr/>
            </p14:nvContentPartPr>
            <p14:xfrm>
              <a:off x="1991160" y="1390320"/>
              <a:ext cx="941760" cy="101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FD2717-3477-6375-DB46-BA4777E8B5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1800" y="1380960"/>
                <a:ext cx="960480" cy="103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DFNN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84" name="Google Shape;484;p18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1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88" name="Google Shape;488;p1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r>
              <a:rPr lang="en-US"/>
              <a:t> / 67</a:t>
            </a:r>
            <a:endParaRPr/>
          </a:p>
        </p:txBody>
      </p:sp>
      <p:pic>
        <p:nvPicPr>
          <p:cNvPr id="490" name="Google Shape;4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0235"/>
            <a:ext cx="5010828" cy="24350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706991-A51C-9475-E349-A8D68225B303}"/>
                  </a:ext>
                </a:extLst>
              </p14:cNvPr>
              <p14:cNvContentPartPr/>
              <p14:nvPr/>
            </p14:nvContentPartPr>
            <p14:xfrm>
              <a:off x="524880" y="434880"/>
              <a:ext cx="4948560" cy="261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706991-A51C-9475-E349-A8D68225B3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20" y="425520"/>
                <a:ext cx="4967280" cy="263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wise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97" name="Google Shape;497;p1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01" name="Google Shape;501;p1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r>
              <a:rPr lang="en-US"/>
              <a:t> / 67</a:t>
            </a:r>
            <a:endParaRPr/>
          </a:p>
        </p:txBody>
      </p:sp>
      <p:pic>
        <p:nvPicPr>
          <p:cNvPr id="503" name="Google Shape;5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75" y="552360"/>
            <a:ext cx="4763333" cy="24350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AFEE4D-B2E6-21F2-5A80-9A15816ABA22}"/>
                  </a:ext>
                </a:extLst>
              </p14:cNvPr>
              <p14:cNvContentPartPr/>
              <p14:nvPr/>
            </p14:nvContentPartPr>
            <p14:xfrm>
              <a:off x="646560" y="130320"/>
              <a:ext cx="5117400" cy="294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AFEE4D-B2E6-21F2-5A80-9A15816ABA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200" y="120960"/>
                <a:ext cx="5136120" cy="295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/>
        </p:nvSpPr>
        <p:spPr>
          <a:xfrm>
            <a:off x="1400073" y="967954"/>
            <a:ext cx="2960370" cy="7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48284" marR="202565" lvl="0" indent="0" algn="ctr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instructor is gratefully acknowledging the authors who made their course materials freely available online.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deck is prepared by Seetha Parameswaran.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5" name="Google Shape;55;p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05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V</a:t>
            </a:r>
            <a:r>
              <a:rPr lang="en-US" cap="small">
                <a:solidFill>
                  <a:srgbClr val="FFFFFF"/>
                </a:solidFill>
              </a:rPr>
              <a:t>ectorized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10" name="Google Shape;510;p2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2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14" name="Google Shape;514;p2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r>
              <a:rPr lang="en-US"/>
              <a:t> / 67</a:t>
            </a:r>
            <a:endParaRPr/>
          </a:p>
        </p:txBody>
      </p:sp>
      <p:pic>
        <p:nvPicPr>
          <p:cNvPr id="516" name="Google Shape;5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9725"/>
            <a:ext cx="5193114" cy="2557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A8026E-0CDE-28F2-7DAD-D593EBC85613}"/>
                  </a:ext>
                </a:extLst>
              </p14:cNvPr>
              <p14:cNvContentPartPr/>
              <p14:nvPr/>
            </p14:nvContentPartPr>
            <p14:xfrm>
              <a:off x="2198160" y="493560"/>
              <a:ext cx="3565800" cy="251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A8026E-0CDE-28F2-7DAD-D593EBC856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8800" y="484200"/>
                <a:ext cx="3584520" cy="253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3473450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in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endParaRPr/>
          </a:p>
        </p:txBody>
      </p:sp>
      <p:grpSp>
        <p:nvGrpSpPr>
          <p:cNvPr id="522" name="Google Shape;522;p2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23" name="Google Shape;523;p2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27" name="Google Shape;527;p2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21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833CEE-9461-C62B-CF58-9A22A7F08E40}"/>
                  </a:ext>
                </a:extLst>
              </p14:cNvPr>
              <p14:cNvContentPartPr/>
              <p14:nvPr/>
            </p14:nvContentPartPr>
            <p14:xfrm>
              <a:off x="925560" y="405360"/>
              <a:ext cx="4583880" cy="271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833CEE-9461-C62B-CF58-9A22A7F08E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200" y="396000"/>
                <a:ext cx="4602600" cy="272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3473450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in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endParaRPr/>
          </a:p>
        </p:txBody>
      </p:sp>
      <p:grpSp>
        <p:nvGrpSpPr>
          <p:cNvPr id="522" name="Google Shape;522;p2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23" name="Google Shape;523;p2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27" name="Google Shape;527;p2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21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13" y="552360"/>
            <a:ext cx="4744695" cy="2435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27D1F6-F534-C3BA-CB8E-15CE572624AA}"/>
                  </a:ext>
                </a:extLst>
              </p14:cNvPr>
              <p14:cNvContentPartPr/>
              <p14:nvPr/>
            </p14:nvContentPartPr>
            <p14:xfrm>
              <a:off x="2047320" y="2952000"/>
              <a:ext cx="1795320" cy="8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27D1F6-F534-C3BA-CB8E-15CE57262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7960" y="2942640"/>
                <a:ext cx="181404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72917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4095750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ifferent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asks</a:t>
            </a:r>
            <a:endParaRPr/>
          </a:p>
        </p:txBody>
      </p:sp>
      <p:grpSp>
        <p:nvGrpSpPr>
          <p:cNvPr id="535" name="Google Shape;535;p2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36" name="Google Shape;536;p2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40" name="Google Shape;540;p2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r>
              <a:rPr lang="en-US"/>
              <a:t> / 67</a:t>
            </a:r>
            <a:endParaRPr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50" y="550235"/>
            <a:ext cx="4803545" cy="2435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9A7337-7F19-CC4E-A2C5-1611093DFF24}"/>
                  </a:ext>
                </a:extLst>
              </p14:cNvPr>
              <p14:cNvContentPartPr/>
              <p14:nvPr/>
            </p14:nvContentPartPr>
            <p14:xfrm>
              <a:off x="1056240" y="1340640"/>
              <a:ext cx="2585880" cy="171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9A7337-7F19-CC4E-A2C5-1611093DF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880" y="1331280"/>
                <a:ext cx="2604600" cy="173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O</a:t>
            </a:r>
            <a:r>
              <a:rPr lang="en-US" cap="small">
                <a:solidFill>
                  <a:srgbClr val="FFFFFF"/>
                </a:solidFill>
              </a:rPr>
              <a:t>ver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548" name="Google Shape;548;p2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49" name="Google Shape;549;p2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p2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53" name="Google Shape;553;p2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r>
              <a:rPr lang="en-US"/>
              <a:t> / 67</a:t>
            </a:r>
            <a:endParaRPr/>
          </a:p>
        </p:txBody>
      </p:sp>
      <p:pic>
        <p:nvPicPr>
          <p:cNvPr id="555" name="Google Shape;5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5" y="552360"/>
            <a:ext cx="4836443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tochastic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endParaRPr/>
          </a:p>
        </p:txBody>
      </p:sp>
      <p:sp>
        <p:nvSpPr>
          <p:cNvPr id="561" name="Google Shape;561;p24"/>
          <p:cNvSpPr txBox="1"/>
          <p:nvPr/>
        </p:nvSpPr>
        <p:spPr>
          <a:xfrm>
            <a:off x="321894" y="528536"/>
            <a:ext cx="3956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12700" marR="5080" lvl="0" indent="0" algn="l" rtl="0">
              <a:lnSpc>
                <a:spcPct val="14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Core idea: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Update parameters using gradients from mini-batches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Update rule for layer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63" name="Google Shape;563;p2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r>
              <a:rPr lang="en-US"/>
              <a:t> / 67</a:t>
            </a:r>
            <a:endParaRPr/>
          </a:p>
        </p:txBody>
      </p:sp>
      <p:pic>
        <p:nvPicPr>
          <p:cNvPr id="565" name="Google Shape;5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25" y="1028336"/>
            <a:ext cx="4852743" cy="187263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D5374B-189C-6361-94A6-1F9FB9B94DBB}"/>
                  </a:ext>
                </a:extLst>
              </p14:cNvPr>
              <p14:cNvContentPartPr/>
              <p14:nvPr/>
            </p14:nvContentPartPr>
            <p14:xfrm>
              <a:off x="1121760" y="916920"/>
              <a:ext cx="4126320" cy="159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D5374B-189C-6361-94A6-1F9FB9B94D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00" y="907560"/>
                <a:ext cx="4145040" cy="161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571" name="Google Shape;571;p25"/>
          <p:cNvGrpSpPr/>
          <p:nvPr/>
        </p:nvGrpSpPr>
        <p:grpSpPr>
          <a:xfrm>
            <a:off x="0" y="3129889"/>
            <a:ext cx="5760261" cy="104122"/>
            <a:chOff x="0" y="3129889"/>
            <a:chExt cx="5760261" cy="104122"/>
          </a:xfrm>
        </p:grpSpPr>
        <p:sp>
          <p:nvSpPr>
            <p:cNvPr id="572" name="Google Shape;572;p25"/>
            <p:cNvSpPr/>
            <p:nvPr/>
          </p:nvSpPr>
          <p:spPr>
            <a:xfrm>
              <a:off x="359994" y="3129889"/>
              <a:ext cx="5039995" cy="0"/>
            </a:xfrm>
            <a:custGeom>
              <a:avLst/>
              <a:gdLst/>
              <a:ahLst/>
              <a:cxnLst/>
              <a:rect l="l" t="t" r="r" b="b"/>
              <a:pathLst>
                <a:path w="5039995" h="120000" extrusionOk="0">
                  <a:moveTo>
                    <a:pt x="0" y="0"/>
                  </a:moveTo>
                  <a:lnTo>
                    <a:pt x="5039995" y="0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2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77" name="Google Shape;577;p2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r>
              <a:rPr lang="en-US"/>
              <a:t> / 67</a:t>
            </a:r>
            <a:endParaRPr/>
          </a:p>
        </p:txBody>
      </p:sp>
      <p:pic>
        <p:nvPicPr>
          <p:cNvPr id="579" name="Google Shape;5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75" y="504537"/>
            <a:ext cx="4998500" cy="25264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CE8BF4-782B-9970-24F7-040A7A18B383}"/>
                  </a:ext>
                </a:extLst>
              </p14:cNvPr>
              <p14:cNvContentPartPr/>
              <p14:nvPr/>
            </p14:nvContentPartPr>
            <p14:xfrm>
              <a:off x="243360" y="680400"/>
              <a:ext cx="5450760" cy="200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CE8BF4-782B-9970-24F7-040A7A18B3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000" y="671040"/>
                <a:ext cx="5469480" cy="201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585" name="Google Shape;585;p2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86" name="Google Shape;586;p2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2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0" name="Google Shape;590;p2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r>
              <a:rPr lang="en-US"/>
              <a:t> / 67</a:t>
            </a:r>
            <a:endParaRPr/>
          </a:p>
        </p:txBody>
      </p:sp>
      <p:pic>
        <p:nvPicPr>
          <p:cNvPr id="592" name="Google Shape;5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0" y="550225"/>
            <a:ext cx="5487977" cy="2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44555" y="2197290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(Gradient Descent)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1766" y="986566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Steps 13 to 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9288" y="2210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Steps 19 to 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FC6D53-68FF-E309-C854-F4C3BD711B9E}"/>
                  </a:ext>
                </a:extLst>
              </p14:cNvPr>
              <p14:cNvContentPartPr/>
              <p14:nvPr/>
            </p14:nvContentPartPr>
            <p14:xfrm>
              <a:off x="1339920" y="509040"/>
              <a:ext cx="3937320" cy="249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FC6D53-68FF-E309-C854-F4C3BD711B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0560" y="499680"/>
                <a:ext cx="3956040" cy="251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598" name="Google Shape;5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7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7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7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7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7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7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7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7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7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7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18" name="Google Shape;618;p2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22" name="Google Shape;622;p2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redictions</a:t>
            </a:r>
            <a:endParaRPr/>
          </a:p>
        </p:txBody>
      </p:sp>
      <p:sp>
        <p:nvSpPr>
          <p:cNvPr id="629" name="Google Shape;629;p2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30" name="Google Shape;630;p2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r>
              <a:rPr lang="en-US"/>
              <a:t> / 67</a:t>
            </a:r>
            <a:endParaRPr/>
          </a:p>
        </p:txBody>
      </p:sp>
      <p:pic>
        <p:nvPicPr>
          <p:cNvPr id="632" name="Google Shape;6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63" y="793723"/>
            <a:ext cx="5461001" cy="16574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A58EF0-1653-6C72-BCA7-E62FDE2363DA}"/>
                  </a:ext>
                </a:extLst>
              </p14:cNvPr>
              <p14:cNvContentPartPr/>
              <p14:nvPr/>
            </p14:nvContentPartPr>
            <p14:xfrm>
              <a:off x="594720" y="1476000"/>
              <a:ext cx="4732200" cy="69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A58EF0-1653-6C72-BCA7-E62FDE2363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360" y="1466640"/>
                <a:ext cx="4750920" cy="71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63025" y="476950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/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6" name="Google Shape;86;p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05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sp>
        <p:nvSpPr>
          <p:cNvPr id="638" name="Google Shape;638;p2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39" name="Google Shape;639;p2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r>
              <a:rPr lang="en-US"/>
              <a:t> / 67</a:t>
            </a:r>
            <a:endParaRPr/>
          </a:p>
        </p:txBody>
      </p:sp>
      <p:pic>
        <p:nvPicPr>
          <p:cNvPr id="641" name="Google Shape;6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75" y="472080"/>
            <a:ext cx="5302876" cy="26298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D2FB18-5DF4-E65E-5E1A-F2A42F68BB58}"/>
                  </a:ext>
                </a:extLst>
              </p14:cNvPr>
              <p14:cNvContentPartPr/>
              <p14:nvPr/>
            </p14:nvContentPartPr>
            <p14:xfrm>
              <a:off x="2729880" y="574560"/>
              <a:ext cx="290880" cy="1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D2FB18-5DF4-E65E-5E1A-F2A42F68B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0520" y="565200"/>
                <a:ext cx="309600" cy="13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: V</a:t>
            </a:r>
            <a:r>
              <a:rPr lang="en-US" cap="small">
                <a:solidFill>
                  <a:srgbClr val="FFFFFF"/>
                </a:solidFill>
              </a:rPr>
              <a:t>ectorized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48" name="Google Shape;648;p3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" name="Google Shape;651;p3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52" name="Google Shape;652;p3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r>
              <a:rPr lang="en-US"/>
              <a:t> / 67</a:t>
            </a:r>
            <a:endParaRPr/>
          </a:p>
        </p:txBody>
      </p:sp>
      <p:pic>
        <p:nvPicPr>
          <p:cNvPr id="654" name="Google Shape;6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0" y="552360"/>
            <a:ext cx="4876858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660" name="Google Shape;660;p3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61" name="Google Shape;661;p3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65" name="Google Shape;665;p3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r>
              <a:rPr lang="en-US"/>
              <a:t> / 67</a:t>
            </a:r>
            <a:endParaRPr/>
          </a:p>
        </p:txBody>
      </p:sp>
      <p:pic>
        <p:nvPicPr>
          <p:cNvPr id="667" name="Google Shape;6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9025"/>
            <a:ext cx="5240758" cy="26060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BAF415-E8B5-332F-9A35-E7160CF8C99C}"/>
                  </a:ext>
                </a:extLst>
              </p14:cNvPr>
              <p14:cNvContentPartPr/>
              <p14:nvPr/>
            </p14:nvContentPartPr>
            <p14:xfrm>
              <a:off x="484200" y="925920"/>
              <a:ext cx="3673800" cy="188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BAF415-E8B5-332F-9A35-E7160CF8C9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840" y="916560"/>
                <a:ext cx="3692520" cy="190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71970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utput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endParaRPr/>
          </a:p>
        </p:txBody>
      </p:sp>
      <p:grpSp>
        <p:nvGrpSpPr>
          <p:cNvPr id="673" name="Google Shape;673;p3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74" name="Google Shape;674;p3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78" name="Google Shape;678;p3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r>
              <a:rPr lang="en-US"/>
              <a:t> / 67</a:t>
            </a:r>
            <a:endParaRPr/>
          </a:p>
        </p:txBody>
      </p:sp>
      <p:pic>
        <p:nvPicPr>
          <p:cNvPr id="680" name="Google Shape;6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82" y="482688"/>
            <a:ext cx="5096319" cy="25974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1E07EC-E320-6698-6965-500B6BB7137D}"/>
                  </a:ext>
                </a:extLst>
              </p14:cNvPr>
              <p14:cNvContentPartPr/>
              <p14:nvPr/>
            </p14:nvContentPartPr>
            <p14:xfrm>
              <a:off x="2369520" y="930600"/>
              <a:ext cx="3304440" cy="214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1E07EC-E320-6698-6965-500B6BB713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160" y="921240"/>
                <a:ext cx="3323160" cy="216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r>
              <a:rPr lang="en-US">
                <a:solidFill>
                  <a:srgbClr val="FFFFFF"/>
                </a:solidFill>
              </a:rPr>
              <a:t>: 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grpSp>
        <p:nvGrpSpPr>
          <p:cNvPr id="686" name="Google Shape;686;p33"/>
          <p:cNvGrpSpPr/>
          <p:nvPr/>
        </p:nvGrpSpPr>
        <p:grpSpPr>
          <a:xfrm>
            <a:off x="309193" y="541032"/>
            <a:ext cx="5192466" cy="672733"/>
            <a:chOff x="309193" y="541032"/>
            <a:chExt cx="5192466" cy="672733"/>
          </a:xfrm>
        </p:grpSpPr>
        <p:sp>
          <p:nvSpPr>
            <p:cNvPr id="687" name="Google Shape;687;p33"/>
            <p:cNvSpPr/>
            <p:nvPr/>
          </p:nvSpPr>
          <p:spPr>
            <a:xfrm>
              <a:off x="309193" y="541032"/>
              <a:ext cx="5142230" cy="207010"/>
            </a:xfrm>
            <a:custGeom>
              <a:avLst/>
              <a:gdLst/>
              <a:ahLst/>
              <a:cxnLst/>
              <a:rect l="l" t="t" r="r" b="b"/>
              <a:pathLst>
                <a:path w="5142230" h="207009" extrusionOk="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8" name="Google Shape;688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3" y="735253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4" y="111216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4" y="1099464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0859" y="585266"/>
              <a:ext cx="50800" cy="526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33"/>
            <p:cNvSpPr/>
            <p:nvPr/>
          </p:nvSpPr>
          <p:spPr>
            <a:xfrm>
              <a:off x="309193" y="779544"/>
              <a:ext cx="5142230" cy="383540"/>
            </a:xfrm>
            <a:custGeom>
              <a:avLst/>
              <a:gdLst/>
              <a:ahLst/>
              <a:cxnLst/>
              <a:rect l="l" t="t" r="r" b="b"/>
              <a:pathLst>
                <a:path w="5142230" h="383540" extrusionOk="0">
                  <a:moveTo>
                    <a:pt x="5141666" y="0"/>
                  </a:moveTo>
                  <a:lnTo>
                    <a:pt x="0" y="0"/>
                  </a:lnTo>
                  <a:lnTo>
                    <a:pt x="0" y="332620"/>
                  </a:lnTo>
                  <a:lnTo>
                    <a:pt x="4008" y="352345"/>
                  </a:lnTo>
                  <a:lnTo>
                    <a:pt x="14922" y="368498"/>
                  </a:lnTo>
                  <a:lnTo>
                    <a:pt x="31075" y="379412"/>
                  </a:lnTo>
                  <a:lnTo>
                    <a:pt x="50800" y="383420"/>
                  </a:lnTo>
                  <a:lnTo>
                    <a:pt x="5090865" y="383420"/>
                  </a:lnTo>
                  <a:lnTo>
                    <a:pt x="5110590" y="379412"/>
                  </a:lnTo>
                  <a:lnTo>
                    <a:pt x="5126743" y="368498"/>
                  </a:lnTo>
                  <a:lnTo>
                    <a:pt x="5137657" y="352345"/>
                  </a:lnTo>
                  <a:lnTo>
                    <a:pt x="5141666" y="332620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5450859" y="623362"/>
              <a:ext cx="0" cy="508000"/>
            </a:xfrm>
            <a:custGeom>
              <a:avLst/>
              <a:gdLst/>
              <a:ahLst/>
              <a:cxnLst/>
              <a:rect l="l" t="t" r="r" b="b"/>
              <a:pathLst>
                <a:path w="120000" h="508000" extrusionOk="0">
                  <a:moveTo>
                    <a:pt x="0" y="50785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5450859" y="6106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5450859" y="597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5450859" y="585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450859" y="56621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3"/>
          <p:cNvSpPr txBox="1"/>
          <p:nvPr/>
        </p:nvSpPr>
        <p:spPr>
          <a:xfrm>
            <a:off x="347294" y="471460"/>
            <a:ext cx="49542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urpose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147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Backpropagation efficiently computes gradients of the loss w.r.t. all parameters by applying the chain rule backward through the network.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2564130" lvl="0" indent="0" algn="l" rtl="0">
              <a:lnSpc>
                <a:spcPct val="1477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insight: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chain rule recursively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Notation: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Define error signal for layer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3"/>
          <p:cNvSpPr txBox="1"/>
          <p:nvPr/>
        </p:nvSpPr>
        <p:spPr>
          <a:xfrm>
            <a:off x="2198763" y="1900361"/>
            <a:ext cx="439420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Tahoma"/>
                <a:ea typeface="Tahoma"/>
                <a:cs typeface="Tahoma"/>
                <a:sym typeface="Tahoma"/>
              </a:rPr>
              <a:t>=</a:t>
            </a:r>
            <a:endParaRPr sz="1800" baseline="-25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0" name="Google Shape;700;p33"/>
          <p:cNvSpPr txBox="1"/>
          <p:nvPr/>
        </p:nvSpPr>
        <p:spPr>
          <a:xfrm>
            <a:off x="2713774" y="1860331"/>
            <a:ext cx="180975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J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3"/>
          <p:cNvSpPr/>
          <p:nvPr/>
        </p:nvSpPr>
        <p:spPr>
          <a:xfrm>
            <a:off x="2657462" y="2089619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 h="120000" extrusionOk="0">
                <a:moveTo>
                  <a:pt x="0" y="0"/>
                </a:moveTo>
                <a:lnTo>
                  <a:pt x="304139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 txBox="1"/>
          <p:nvPr/>
        </p:nvSpPr>
        <p:spPr>
          <a:xfrm>
            <a:off x="2619362" y="2023335"/>
            <a:ext cx="374015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3" name="Google Shape;703;p33"/>
          <p:cNvSpPr txBox="1"/>
          <p:nvPr/>
        </p:nvSpPr>
        <p:spPr>
          <a:xfrm>
            <a:off x="2980855" y="1900361"/>
            <a:ext cx="567690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700" i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×</a:t>
            </a:r>
            <a:r>
              <a:rPr lang="en-US" sz="70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900" i="1" baseline="-25000">
                <a:latin typeface="Arial"/>
                <a:ea typeface="Arial"/>
                <a:cs typeface="Arial"/>
                <a:sym typeface="Arial"/>
              </a:rPr>
              <a:t>Æ</a:t>
            </a:r>
            <a:endParaRPr sz="900"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3"/>
          <p:cNvSpPr txBox="1"/>
          <p:nvPr/>
        </p:nvSpPr>
        <p:spPr>
          <a:xfrm>
            <a:off x="5144350" y="1978233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(39)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347294" y="2417589"/>
            <a:ext cx="100266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Two main steps: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33"/>
          <p:cNvGrpSpPr/>
          <p:nvPr/>
        </p:nvGrpSpPr>
        <p:grpSpPr>
          <a:xfrm>
            <a:off x="0" y="2685237"/>
            <a:ext cx="5760261" cy="548774"/>
            <a:chOff x="0" y="2685237"/>
            <a:chExt cx="5760261" cy="548774"/>
          </a:xfrm>
        </p:grpSpPr>
        <p:pic>
          <p:nvPicPr>
            <p:cNvPr id="707" name="Google Shape;707;p3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6996" y="2685237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6996" y="2906648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3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33"/>
          <p:cNvSpPr txBox="1"/>
          <p:nvPr/>
        </p:nvSpPr>
        <p:spPr>
          <a:xfrm>
            <a:off x="483946" y="267538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3"/>
          <p:cNvSpPr txBox="1"/>
          <p:nvPr/>
        </p:nvSpPr>
        <p:spPr>
          <a:xfrm>
            <a:off x="644626" y="2866848"/>
            <a:ext cx="2990850" cy="19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Compute parameter gradients using error signals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3"/>
          <p:cNvSpPr txBox="1"/>
          <p:nvPr/>
        </p:nvSpPr>
        <p:spPr>
          <a:xfrm>
            <a:off x="483946" y="2915777"/>
            <a:ext cx="6731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16" name="Google Shape;716;p3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r>
              <a:rPr lang="en-US"/>
              <a:t> / 67</a:t>
            </a:r>
            <a:endParaRPr/>
          </a:p>
        </p:txBody>
      </p:sp>
      <p:sp>
        <p:nvSpPr>
          <p:cNvPr id="718" name="Google Shape;718;p33"/>
          <p:cNvSpPr txBox="1"/>
          <p:nvPr/>
        </p:nvSpPr>
        <p:spPr>
          <a:xfrm>
            <a:off x="619225" y="2623825"/>
            <a:ext cx="37386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Backpropagate error signals: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 baseline="30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 baseline="30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200" baseline="300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1050" baseline="30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· · · →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baseline="30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 baseline="30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ackpropagating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ignals</a:t>
            </a:r>
            <a:endParaRPr/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4674248" y="3137672"/>
            <a:ext cx="292735" cy="10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Calibri"/>
                <a:ea typeface="Calibri"/>
                <a:cs typeface="Calibri"/>
                <a:sym typeface="Calibri"/>
              </a:rPr>
              <a:t>35 / 67</a:t>
            </a:r>
            <a:endParaRPr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4"/>
          <p:cNvPicPr preferRelativeResize="0"/>
          <p:nvPr/>
        </p:nvPicPr>
        <p:blipFill rotWithShape="1">
          <a:blip r:embed="rId4">
            <a:alphaModFix/>
          </a:blip>
          <a:srcRect b="82974"/>
          <a:stretch/>
        </p:blipFill>
        <p:spPr>
          <a:xfrm>
            <a:off x="152400" y="497150"/>
            <a:ext cx="5414659" cy="43772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154264-F335-43CD-CD78-FD5563168DF8}"/>
                  </a:ext>
                </a:extLst>
              </p14:cNvPr>
              <p14:cNvContentPartPr/>
              <p14:nvPr/>
            </p14:nvContentPartPr>
            <p14:xfrm>
              <a:off x="29160" y="428040"/>
              <a:ext cx="5182920" cy="274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154264-F335-43CD-CD78-FD5563168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00" y="418680"/>
                <a:ext cx="5201640" cy="27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ackpropagating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ignals</a:t>
            </a:r>
            <a:endParaRPr/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4674248" y="3137672"/>
            <a:ext cx="292735" cy="10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Calibri"/>
                <a:ea typeface="Calibri"/>
                <a:cs typeface="Calibri"/>
                <a:sym typeface="Calibri"/>
              </a:rPr>
              <a:t>36 / 67</a:t>
            </a:r>
            <a:endParaRPr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4"/>
          <p:cNvPicPr preferRelativeResize="0"/>
          <p:nvPr/>
        </p:nvPicPr>
        <p:blipFill rotWithShape="1">
          <a:blip r:embed="rId4">
            <a:alphaModFix/>
          </a:blip>
          <a:srcRect b="64925"/>
          <a:stretch/>
        </p:blipFill>
        <p:spPr>
          <a:xfrm>
            <a:off x="152400" y="497150"/>
            <a:ext cx="5414659" cy="901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508EE0-64FE-3D74-E856-8AB1779C4106}"/>
                  </a:ext>
                </a:extLst>
              </p14:cNvPr>
              <p14:cNvContentPartPr/>
              <p14:nvPr/>
            </p14:nvContentPartPr>
            <p14:xfrm>
              <a:off x="252000" y="779400"/>
              <a:ext cx="5511600" cy="234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508EE0-64FE-3D74-E856-8AB1779C41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640" y="770040"/>
                <a:ext cx="5530320" cy="23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126759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ackpropagating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ignals</a:t>
            </a:r>
            <a:endParaRPr/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4674248" y="3137672"/>
            <a:ext cx="292735" cy="10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Calibri"/>
                <a:ea typeface="Calibri"/>
                <a:cs typeface="Calibri"/>
                <a:sym typeface="Calibri"/>
              </a:rPr>
              <a:t>37 / 67</a:t>
            </a:r>
            <a:endParaRPr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7150"/>
            <a:ext cx="5414659" cy="25709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D65382-C0A4-212C-6637-CD7B7E4A8F64}"/>
                  </a:ext>
                </a:extLst>
              </p14:cNvPr>
              <p14:cNvContentPartPr/>
              <p14:nvPr/>
            </p14:nvContentPartPr>
            <p14:xfrm>
              <a:off x="1396440" y="2210400"/>
              <a:ext cx="4090320" cy="89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D65382-C0A4-212C-6637-CD7B7E4A8F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080" y="2201040"/>
                <a:ext cx="4109040" cy="91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251750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radients</a:t>
            </a:r>
            <a:endParaRPr/>
          </a:p>
        </p:txBody>
      </p:sp>
      <p:grpSp>
        <p:nvGrpSpPr>
          <p:cNvPr id="737" name="Google Shape;737;p3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38" name="Google Shape;738;p3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42" name="Google Shape;742;p3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r>
              <a:rPr lang="en-US"/>
              <a:t> / 67</a:t>
            </a:r>
            <a:endParaRPr/>
          </a:p>
        </p:txBody>
      </p:sp>
      <p:pic>
        <p:nvPicPr>
          <p:cNvPr id="744" name="Google Shape;7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0235"/>
            <a:ext cx="5461002" cy="21783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7F1362-5D05-294F-68E3-C586EA86666D}"/>
                  </a:ext>
                </a:extLst>
              </p14:cNvPr>
              <p14:cNvContentPartPr/>
              <p14:nvPr/>
            </p14:nvContentPartPr>
            <p14:xfrm>
              <a:off x="738720" y="464040"/>
              <a:ext cx="4529520" cy="262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7F1362-5D05-294F-68E3-C586EA8666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360" y="454680"/>
                <a:ext cx="4548240" cy="264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51" name="Google Shape;751;p3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3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55" name="Google Shape;755;p3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r>
              <a:rPr lang="en-US"/>
              <a:t> / 67</a:t>
            </a:r>
            <a:endParaRPr/>
          </a:p>
        </p:txBody>
      </p:sp>
      <p:pic>
        <p:nvPicPr>
          <p:cNvPr id="757" name="Google Shape;7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1" y="482775"/>
            <a:ext cx="5487831" cy="25481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6CFF16-7D21-7879-B771-C366E7102730}"/>
                  </a:ext>
                </a:extLst>
              </p14:cNvPr>
              <p14:cNvContentPartPr/>
              <p14:nvPr/>
            </p14:nvContentPartPr>
            <p14:xfrm>
              <a:off x="238680" y="1741680"/>
              <a:ext cx="1818000" cy="88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6CFF16-7D21-7879-B771-C366E7102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20" y="1732320"/>
                <a:ext cx="1836720" cy="90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odels</a:t>
            </a:r>
            <a:r>
              <a:rPr lang="en-US">
                <a:solidFill>
                  <a:srgbClr val="FFFFFF"/>
                </a:solidFill>
              </a:rPr>
              <a:t> H</a:t>
            </a:r>
            <a:r>
              <a:rPr lang="en-US" cap="small">
                <a:solidFill>
                  <a:srgbClr val="FFFFFF"/>
                </a:solidFill>
              </a:rPr>
              <a:t>ave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imitations</a:t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347294" y="631492"/>
            <a:ext cx="4309110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Linear models uses a single neuron with activation function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5220322" y="981969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4"/>
          <p:cNvGrpSpPr/>
          <p:nvPr/>
        </p:nvGrpSpPr>
        <p:grpSpPr>
          <a:xfrm>
            <a:off x="513702" y="1760194"/>
            <a:ext cx="69291" cy="733552"/>
            <a:chOff x="513702" y="1760194"/>
            <a:chExt cx="69291" cy="733552"/>
          </a:xfrm>
        </p:grpSpPr>
        <p:pic>
          <p:nvPicPr>
            <p:cNvPr id="100" name="Google Shape;10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17601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98161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20304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242445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4"/>
          <p:cNvSpPr txBox="1"/>
          <p:nvPr/>
        </p:nvSpPr>
        <p:spPr>
          <a:xfrm>
            <a:off x="347294" y="1389258"/>
            <a:ext cx="35751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Many real-world relationships are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384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Image recognition (pixel intensities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object classes) Natural language understanding (words </a:t>
            </a:r>
            <a:r>
              <a:rPr lang="en-US" sz="1050"/>
              <a:t>→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sentiment) Medical diagnosis (symptoms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disease probability) Game playing (board state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optimal move)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6" name="Google Shape;106;p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4"/>
          <p:cNvSpPr txBox="1"/>
          <p:nvPr/>
        </p:nvSpPr>
        <p:spPr>
          <a:xfrm>
            <a:off x="347294" y="2646770"/>
            <a:ext cx="3700779" cy="19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Linear models cannot solve non-linearly separable problems!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05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 / 67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2775" y="892025"/>
            <a:ext cx="1524575" cy="5055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192705-28A7-2EBF-9EC8-F8259FE5C0FE}"/>
                  </a:ext>
                </a:extLst>
              </p14:cNvPr>
              <p14:cNvContentPartPr/>
              <p14:nvPr/>
            </p14:nvContentPartPr>
            <p14:xfrm>
              <a:off x="2283840" y="1270800"/>
              <a:ext cx="1153440" cy="2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192705-28A7-2EBF-9EC8-F8259FE5C0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4480" y="1261440"/>
                <a:ext cx="1172160" cy="4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3698240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erivatives</a:t>
            </a:r>
            <a:endParaRPr/>
          </a:p>
        </p:txBody>
      </p:sp>
      <p:grpSp>
        <p:nvGrpSpPr>
          <p:cNvPr id="763" name="Google Shape;763;p3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64" name="Google Shape;764;p3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3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68" name="Google Shape;768;p3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r>
              <a:rPr lang="en-US"/>
              <a:t> / 67</a:t>
            </a:r>
            <a:endParaRPr/>
          </a:p>
        </p:txBody>
      </p:sp>
      <p:pic>
        <p:nvPicPr>
          <p:cNvPr id="770" name="Google Shape;7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00" y="552360"/>
            <a:ext cx="4985380" cy="243503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1E2CB9-DD00-274C-1604-822B0B78E0F0}"/>
                  </a:ext>
                </a:extLst>
              </p14:cNvPr>
              <p14:cNvContentPartPr/>
              <p14:nvPr/>
            </p14:nvContentPartPr>
            <p14:xfrm>
              <a:off x="3283920" y="1281960"/>
              <a:ext cx="1288440" cy="162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1E2CB9-DD00-274C-1604-822B0B78E0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4560" y="1272600"/>
                <a:ext cx="1307160" cy="164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omputational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fficiency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endParaRPr/>
          </a:p>
        </p:txBody>
      </p:sp>
      <p:grpSp>
        <p:nvGrpSpPr>
          <p:cNvPr id="776" name="Google Shape;776;p3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77" name="Google Shape;777;p38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3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81" name="Google Shape;781;p3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r>
              <a:rPr lang="en-US"/>
              <a:t> / 67</a:t>
            </a:r>
            <a:endParaRPr/>
          </a:p>
        </p:txBody>
      </p:sp>
      <p:pic>
        <p:nvPicPr>
          <p:cNvPr id="783" name="Google Shape;7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0235"/>
            <a:ext cx="3806419" cy="2435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6CD43D-0963-3DF6-56FC-48CC23D56660}"/>
                  </a:ext>
                </a:extLst>
              </p14:cNvPr>
              <p14:cNvContentPartPr/>
              <p14:nvPr/>
            </p14:nvContentPartPr>
            <p14:xfrm>
              <a:off x="1146240" y="2999160"/>
              <a:ext cx="1854000" cy="3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6CD43D-0963-3DF6-56FC-48CC23D566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880" y="2989800"/>
                <a:ext cx="1872720" cy="5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tep</a:t>
            </a:r>
            <a:endParaRPr/>
          </a:p>
        </p:txBody>
      </p:sp>
      <p:sp>
        <p:nvSpPr>
          <p:cNvPr id="789" name="Google Shape;789;p39"/>
          <p:cNvSpPr txBox="1"/>
          <p:nvPr/>
        </p:nvSpPr>
        <p:spPr>
          <a:xfrm>
            <a:off x="347294" y="834267"/>
            <a:ext cx="368236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After computing gradients, update all parameters: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each layer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 (Vector form for single example)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9"/>
          <p:cNvSpPr txBox="1"/>
          <p:nvPr/>
        </p:nvSpPr>
        <p:spPr>
          <a:xfrm>
            <a:off x="2015998" y="1353756"/>
            <a:ext cx="172212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700" i="1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marL="83185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ηδ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144338" y="1413407"/>
            <a:ext cx="26860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(49)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(50)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347294" y="2051969"/>
            <a:ext cx="3709670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η &gt;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0 is the learning rate.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This moves parameters in the direction that reduces the loss!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54E07C-2B97-3430-7A9A-B0E1C6763FA0}"/>
                  </a:ext>
                </a:extLst>
              </p14:cNvPr>
              <p14:cNvContentPartPr/>
              <p14:nvPr/>
            </p14:nvContentPartPr>
            <p14:xfrm>
              <a:off x="2211840" y="1584000"/>
              <a:ext cx="667080" cy="25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54E07C-2B97-3430-7A9A-B0E1C6763F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2480" y="1574640"/>
                <a:ext cx="685800" cy="26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05" name="Google Shape;8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0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0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0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0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0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0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" name="Google Shape;817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0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0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0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4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25" name="Google Shape;825;p4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4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29" name="Google Shape;829;p4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sing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rained</a:t>
            </a:r>
            <a:r>
              <a:rPr lang="en-US">
                <a:solidFill>
                  <a:srgbClr val="FFFFFF"/>
                </a:solidFill>
              </a:rPr>
              <a:t> DFNN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37" name="Google Shape;837;p4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41" name="Google Shape;841;p4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r>
              <a:rPr lang="en-US"/>
              <a:t> / 67</a:t>
            </a:r>
            <a:endParaRPr/>
          </a:p>
        </p:txBody>
      </p:sp>
      <p:pic>
        <p:nvPicPr>
          <p:cNvPr id="843" name="Google Shape;8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0" y="501300"/>
            <a:ext cx="5162215" cy="25669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A1902A-CFF6-FA5A-FF14-98FAA8FC091A}"/>
                  </a:ext>
                </a:extLst>
              </p14:cNvPr>
              <p14:cNvContentPartPr/>
              <p14:nvPr/>
            </p14:nvContentPartPr>
            <p14:xfrm>
              <a:off x="495360" y="2519280"/>
              <a:ext cx="203040" cy="56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A1902A-CFF6-FA5A-FF14-98FAA8FC09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000" y="2509920"/>
                <a:ext cx="221760" cy="58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grpSp>
        <p:nvGrpSpPr>
          <p:cNvPr id="849" name="Google Shape;849;p4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50" name="Google Shape;850;p4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4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54" name="Google Shape;854;p4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r>
              <a:rPr lang="en-US"/>
              <a:t> / 67</a:t>
            </a:r>
            <a:endParaRPr/>
          </a:p>
        </p:txBody>
      </p:sp>
      <p:pic>
        <p:nvPicPr>
          <p:cNvPr id="856" name="Google Shape;8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50" y="550235"/>
            <a:ext cx="4910214" cy="2435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6FF0AA-7BFC-704F-2CD4-6988ADB8F723}"/>
                  </a:ext>
                </a:extLst>
              </p14:cNvPr>
              <p14:cNvContentPartPr/>
              <p14:nvPr/>
            </p14:nvContentPartPr>
            <p14:xfrm>
              <a:off x="2499840" y="1374480"/>
              <a:ext cx="293400" cy="2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6FF0AA-7BFC-704F-2CD4-6988ADB8F7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0480" y="1365120"/>
                <a:ext cx="312120" cy="4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3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4" name="Google Shape;86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3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3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3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3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3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3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3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3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3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1" name="Google Shape;881;p4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82" name="Google Shape;882;p4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4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86" name="Google Shape;886;p4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vs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idth</a:t>
            </a:r>
            <a:endParaRPr/>
          </a:p>
        </p:txBody>
      </p:sp>
      <p:grpSp>
        <p:nvGrpSpPr>
          <p:cNvPr id="893" name="Google Shape;893;p44"/>
          <p:cNvGrpSpPr/>
          <p:nvPr/>
        </p:nvGrpSpPr>
        <p:grpSpPr>
          <a:xfrm>
            <a:off x="958660" y="1299134"/>
            <a:ext cx="1221882" cy="283600"/>
            <a:chOff x="958660" y="1299134"/>
            <a:chExt cx="1221882" cy="283600"/>
          </a:xfrm>
        </p:grpSpPr>
        <p:pic>
          <p:nvPicPr>
            <p:cNvPr id="894" name="Google Shape;894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866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7865" y="1299134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707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36275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9548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44"/>
            <p:cNvSpPr/>
            <p:nvPr/>
          </p:nvSpPr>
          <p:spPr>
            <a:xfrm>
              <a:off x="986389" y="1542868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 h="120000" extrusionOk="0">
                  <a:moveTo>
                    <a:pt x="0" y="0"/>
                  </a:moveTo>
                  <a:lnTo>
                    <a:pt x="1134703" y="0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2093763" y="1503359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 extrusionOk="0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01;p44"/>
          <p:cNvSpPr txBox="1"/>
          <p:nvPr/>
        </p:nvSpPr>
        <p:spPr>
          <a:xfrm>
            <a:off x="1437233" y="1555494"/>
            <a:ext cx="243204" cy="1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Deep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4"/>
          <p:cNvGrpSpPr/>
          <p:nvPr/>
        </p:nvGrpSpPr>
        <p:grpSpPr>
          <a:xfrm>
            <a:off x="513702" y="2183409"/>
            <a:ext cx="69291" cy="512140"/>
            <a:chOff x="513702" y="2183409"/>
            <a:chExt cx="69291" cy="512140"/>
          </a:xfrm>
        </p:grpSpPr>
        <p:pic>
          <p:nvPicPr>
            <p:cNvPr id="903" name="Google Shape;903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18340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2404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26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44"/>
          <p:cNvSpPr txBox="1"/>
          <p:nvPr/>
        </p:nvSpPr>
        <p:spPr>
          <a:xfrm>
            <a:off x="347294" y="1827021"/>
            <a:ext cx="157480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Hierarchical features More expressive Better generalization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4"/>
          <p:cNvSpPr txBox="1"/>
          <p:nvPr/>
        </p:nvSpPr>
        <p:spPr>
          <a:xfrm>
            <a:off x="347294" y="535888"/>
            <a:ext cx="43630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Two ways to increase model capacity: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2633345" lvl="0" indent="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(more units per layer):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(more layers):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44"/>
          <p:cNvGrpSpPr/>
          <p:nvPr/>
        </p:nvGrpSpPr>
        <p:grpSpPr>
          <a:xfrm>
            <a:off x="4180869" y="1119610"/>
            <a:ext cx="281051" cy="776148"/>
            <a:chOff x="4180869" y="1119610"/>
            <a:chExt cx="281051" cy="776148"/>
          </a:xfrm>
        </p:grpSpPr>
        <p:sp>
          <p:nvSpPr>
            <p:cNvPr id="909" name="Google Shape;909;p44"/>
            <p:cNvSpPr/>
            <p:nvPr/>
          </p:nvSpPr>
          <p:spPr>
            <a:xfrm>
              <a:off x="4281580" y="1119610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4281580" y="1119610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180001" y="90000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4281580" y="1314013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4281580" y="1314013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4281580" y="150841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281580" y="150841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4281580" y="170281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4281580" y="170281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4220378" y="1144809"/>
              <a:ext cx="0" cy="746125"/>
            </a:xfrm>
            <a:custGeom>
              <a:avLst/>
              <a:gdLst/>
              <a:ahLst/>
              <a:cxnLst/>
              <a:rect l="l" t="t" r="r" b="b"/>
              <a:pathLst>
                <a:path w="120000" h="746125" extrusionOk="0">
                  <a:moveTo>
                    <a:pt x="0" y="0"/>
                  </a:moveTo>
                  <a:lnTo>
                    <a:pt x="0" y="745894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4180869" y="1863374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 extrusionOk="0">
                  <a:moveTo>
                    <a:pt x="79018" y="0"/>
                  </a:moveTo>
                  <a:lnTo>
                    <a:pt x="63492" y="5689"/>
                  </a:lnTo>
                  <a:lnTo>
                    <a:pt x="52102" y="13432"/>
                  </a:lnTo>
                  <a:lnTo>
                    <a:pt x="44293" y="22556"/>
                  </a:lnTo>
                  <a:lnTo>
                    <a:pt x="39509" y="32390"/>
                  </a:lnTo>
                  <a:lnTo>
                    <a:pt x="34724" y="22556"/>
                  </a:lnTo>
                  <a:lnTo>
                    <a:pt x="26915" y="13432"/>
                  </a:lnTo>
                  <a:lnTo>
                    <a:pt x="15525" y="5689"/>
                  </a:lnTo>
                  <a:lnTo>
                    <a:pt x="0" y="0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4"/>
          <p:cNvSpPr txBox="1"/>
          <p:nvPr/>
        </p:nvSpPr>
        <p:spPr>
          <a:xfrm>
            <a:off x="3949560" y="1451176"/>
            <a:ext cx="233045" cy="1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Wide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44"/>
          <p:cNvGrpSpPr/>
          <p:nvPr/>
        </p:nvGrpSpPr>
        <p:grpSpPr>
          <a:xfrm>
            <a:off x="3134525" y="2365463"/>
            <a:ext cx="69291" cy="512140"/>
            <a:chOff x="3134525" y="2365463"/>
            <a:chExt cx="69291" cy="512140"/>
          </a:xfrm>
        </p:grpSpPr>
        <p:pic>
          <p:nvPicPr>
            <p:cNvPr id="921" name="Google Shape;921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34525" y="23654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4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34525" y="25868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4525" y="280831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44"/>
          <p:cNvSpPr txBox="1"/>
          <p:nvPr/>
        </p:nvSpPr>
        <p:spPr>
          <a:xfrm>
            <a:off x="2968117" y="2009075"/>
            <a:ext cx="1638935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parallel features Higher capacity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Risk of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4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26" name="Google Shape;926;p4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30" name="Google Shape;930;p4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117872-1357-DBCA-5BF0-4EF3AEF03345}"/>
                  </a:ext>
                </a:extLst>
              </p14:cNvPr>
              <p14:cNvContentPartPr/>
              <p14:nvPr/>
            </p14:nvContentPartPr>
            <p14:xfrm>
              <a:off x="495360" y="1980720"/>
              <a:ext cx="3996000" cy="101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117872-1357-DBCA-5BF0-4EF3AEF03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6000" y="1971360"/>
                <a:ext cx="4014720" cy="103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atters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937" name="Google Shape;937;p45"/>
          <p:cNvSpPr txBox="1"/>
          <p:nvPr/>
        </p:nvSpPr>
        <p:spPr>
          <a:xfrm>
            <a:off x="347294" y="470527"/>
            <a:ext cx="303593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Deep networks learn hierarchical representations: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5"/>
          <p:cNvSpPr txBox="1"/>
          <p:nvPr/>
        </p:nvSpPr>
        <p:spPr>
          <a:xfrm>
            <a:off x="1095322" y="797943"/>
            <a:ext cx="2243455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075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Low-level features (edges, textures)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1161734" y="1271019"/>
            <a:ext cx="2110740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Mid-level features (parts, shapes)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5"/>
          <p:cNvSpPr txBox="1"/>
          <p:nvPr/>
        </p:nvSpPr>
        <p:spPr>
          <a:xfrm>
            <a:off x="1016340" y="1744119"/>
            <a:ext cx="2401570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075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High-level features (objects, concepts)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5"/>
          <p:cNvGrpSpPr/>
          <p:nvPr/>
        </p:nvGrpSpPr>
        <p:grpSpPr>
          <a:xfrm>
            <a:off x="2168309" y="926673"/>
            <a:ext cx="3298797" cy="952500"/>
            <a:chOff x="2168309" y="926673"/>
            <a:chExt cx="3298797" cy="952500"/>
          </a:xfrm>
        </p:grpSpPr>
        <p:sp>
          <p:nvSpPr>
            <p:cNvPr id="942" name="Google Shape;942;p45"/>
            <p:cNvSpPr/>
            <p:nvPr/>
          </p:nvSpPr>
          <p:spPr>
            <a:xfrm>
              <a:off x="2216961" y="1088486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w="120000" h="165100" extrusionOk="0">
                  <a:moveTo>
                    <a:pt x="0" y="0"/>
                  </a:moveTo>
                  <a:lnTo>
                    <a:pt x="0" y="164836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168309" y="1222449"/>
              <a:ext cx="97790" cy="38735"/>
            </a:xfrm>
            <a:custGeom>
              <a:avLst/>
              <a:gdLst/>
              <a:ahLst/>
              <a:cxnLst/>
              <a:rect l="l" t="t" r="r" b="b"/>
              <a:pathLst>
                <a:path w="97789" h="38734" extrusionOk="0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2216961" y="1561586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w="120000" h="165100" extrusionOk="0">
                  <a:moveTo>
                    <a:pt x="0" y="0"/>
                  </a:moveTo>
                  <a:lnTo>
                    <a:pt x="0" y="164861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2168309" y="1695574"/>
              <a:ext cx="97790" cy="38735"/>
            </a:xfrm>
            <a:custGeom>
              <a:avLst/>
              <a:gdLst/>
              <a:ahLst/>
              <a:cxnLst/>
              <a:rect l="l" t="t" r="r" b="b"/>
              <a:pathLst>
                <a:path w="97789" h="38735" extrusionOk="0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3575442" y="926673"/>
              <a:ext cx="1891664" cy="952500"/>
            </a:xfrm>
            <a:custGeom>
              <a:avLst/>
              <a:gdLst/>
              <a:ahLst/>
              <a:cxnLst/>
              <a:rect l="l" t="t" r="r" b="b"/>
              <a:pathLst>
                <a:path w="1891664" h="952500" extrusionOk="0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3575442" y="926673"/>
              <a:ext cx="1891664" cy="952500"/>
            </a:xfrm>
            <a:custGeom>
              <a:avLst/>
              <a:gdLst/>
              <a:ahLst/>
              <a:cxnLst/>
              <a:rect l="l" t="t" r="r" b="b"/>
              <a:pathLst>
                <a:path w="1891664" h="952500" extrusionOk="0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C2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45"/>
          <p:cNvSpPr txBox="1"/>
          <p:nvPr/>
        </p:nvSpPr>
        <p:spPr>
          <a:xfrm>
            <a:off x="542937" y="837500"/>
            <a:ext cx="407034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Simple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>
            <a:off x="392849" y="1783713"/>
            <a:ext cx="513715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Complex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>
            <a:off x="3658806" y="902105"/>
            <a:ext cx="172466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-635" algn="ctr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Deep networks can represent exponentially more functions than shallow ones with the same number of parameters!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45"/>
          <p:cNvGrpSpPr/>
          <p:nvPr/>
        </p:nvGrpSpPr>
        <p:grpSpPr>
          <a:xfrm>
            <a:off x="513702" y="2423833"/>
            <a:ext cx="69291" cy="620890"/>
            <a:chOff x="513702" y="2423833"/>
            <a:chExt cx="69291" cy="620890"/>
          </a:xfrm>
        </p:grpSpPr>
        <p:pic>
          <p:nvPicPr>
            <p:cNvPr id="952" name="Google Shape;952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423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6076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7915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297543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45"/>
          <p:cNvSpPr txBox="1"/>
          <p:nvPr/>
        </p:nvSpPr>
        <p:spPr>
          <a:xfrm>
            <a:off x="347294" y="2130017"/>
            <a:ext cx="3359150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Example: Image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1: Detect edges and colors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2: Combine into textures and simple shapes Layer 3: Recognize object parts (eyes, wheels) Layer 4+: Identify complete objects (faces, cars)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Google Shape;957;p4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58" name="Google Shape;958;p4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1C6392-2F31-044E-E117-7287DB5A9571}"/>
                  </a:ext>
                </a:extLst>
              </p14:cNvPr>
              <p14:cNvContentPartPr/>
              <p14:nvPr/>
            </p14:nvContentPartPr>
            <p14:xfrm>
              <a:off x="412200" y="957600"/>
              <a:ext cx="874080" cy="213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1C6392-2F31-044E-E117-7287DB5A95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840" y="948240"/>
                <a:ext cx="892800" cy="215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niversal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pproximation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heorem</a:t>
            </a:r>
            <a:endParaRPr/>
          </a:p>
        </p:txBody>
      </p:sp>
      <p:grpSp>
        <p:nvGrpSpPr>
          <p:cNvPr id="969" name="Google Shape;969;p46"/>
          <p:cNvGrpSpPr/>
          <p:nvPr/>
        </p:nvGrpSpPr>
        <p:grpSpPr>
          <a:xfrm>
            <a:off x="309193" y="512368"/>
            <a:ext cx="5192466" cy="894919"/>
            <a:chOff x="309193" y="512368"/>
            <a:chExt cx="5192466" cy="894919"/>
          </a:xfrm>
        </p:grpSpPr>
        <p:sp>
          <p:nvSpPr>
            <p:cNvPr id="970" name="Google Shape;970;p46"/>
            <p:cNvSpPr/>
            <p:nvPr/>
          </p:nvSpPr>
          <p:spPr>
            <a:xfrm>
              <a:off x="309193" y="512368"/>
              <a:ext cx="5142230" cy="245745"/>
            </a:xfrm>
            <a:custGeom>
              <a:avLst/>
              <a:gdLst/>
              <a:ahLst/>
              <a:cxnLst/>
              <a:rect l="l" t="t" r="r" b="b"/>
              <a:pathLst>
                <a:path w="5142230" h="245745" extrusionOk="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45604"/>
                  </a:lnTo>
                  <a:lnTo>
                    <a:pt x="5141666" y="24560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1" name="Google Shape;971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3" y="745324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4" y="130568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4" y="1292986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0859" y="556602"/>
              <a:ext cx="50800" cy="749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p46"/>
            <p:cNvSpPr/>
            <p:nvPr/>
          </p:nvSpPr>
          <p:spPr>
            <a:xfrm>
              <a:off x="309193" y="789602"/>
              <a:ext cx="5142230" cy="567055"/>
            </a:xfrm>
            <a:custGeom>
              <a:avLst/>
              <a:gdLst/>
              <a:ahLst/>
              <a:cxnLst/>
              <a:rect l="l" t="t" r="r" b="b"/>
              <a:pathLst>
                <a:path w="5142230" h="567055" extrusionOk="0">
                  <a:moveTo>
                    <a:pt x="5141666" y="0"/>
                  </a:moveTo>
                  <a:lnTo>
                    <a:pt x="0" y="0"/>
                  </a:lnTo>
                  <a:lnTo>
                    <a:pt x="0" y="516084"/>
                  </a:lnTo>
                  <a:lnTo>
                    <a:pt x="4008" y="535809"/>
                  </a:lnTo>
                  <a:lnTo>
                    <a:pt x="14922" y="551962"/>
                  </a:lnTo>
                  <a:lnTo>
                    <a:pt x="31075" y="562876"/>
                  </a:lnTo>
                  <a:lnTo>
                    <a:pt x="50800" y="566885"/>
                  </a:lnTo>
                  <a:lnTo>
                    <a:pt x="5090865" y="566885"/>
                  </a:lnTo>
                  <a:lnTo>
                    <a:pt x="5110590" y="562876"/>
                  </a:lnTo>
                  <a:lnTo>
                    <a:pt x="5126743" y="551962"/>
                  </a:lnTo>
                  <a:lnTo>
                    <a:pt x="5137657" y="535809"/>
                  </a:lnTo>
                  <a:lnTo>
                    <a:pt x="5141666" y="51608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5450859" y="594703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w="120000" h="730250" extrusionOk="0">
                  <a:moveTo>
                    <a:pt x="0" y="73003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5450859" y="582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5450859" y="569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5450859" y="5566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5450859" y="53755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6"/>
          <p:cNvSpPr txBox="1"/>
          <p:nvPr/>
        </p:nvSpPr>
        <p:spPr>
          <a:xfrm>
            <a:off x="309194" y="419525"/>
            <a:ext cx="4823460" cy="9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525" rIns="0" bIns="0" anchor="t" anchorCtr="0">
            <a:spAutoFit/>
          </a:bodyPr>
          <a:lstStyle/>
          <a:p>
            <a:pPr marL="50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heorem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(C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ybenko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, 1989; H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ornik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al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., 1989)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50800" marR="43180" lvl="0" indent="0" algn="just" rtl="0">
              <a:lnSpc>
                <a:spcPct val="1067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feed-forward network with a single hidden layer containing a finite number of neurons can approximate any continuous function on a compact subset of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050" i="1" baseline="300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given an appropriate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46"/>
          <p:cNvGrpSpPr/>
          <p:nvPr/>
        </p:nvGrpSpPr>
        <p:grpSpPr>
          <a:xfrm>
            <a:off x="513702" y="1767916"/>
            <a:ext cx="69291" cy="1254709"/>
            <a:chOff x="513702" y="1767916"/>
            <a:chExt cx="69291" cy="1254709"/>
          </a:xfrm>
        </p:grpSpPr>
        <p:pic>
          <p:nvPicPr>
            <p:cNvPr id="983" name="Google Shape;983;p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76791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9513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4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1348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4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58641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4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7698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95333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46"/>
          <p:cNvSpPr txBox="1"/>
          <p:nvPr/>
        </p:nvSpPr>
        <p:spPr>
          <a:xfrm>
            <a:off x="347294" y="1474786"/>
            <a:ext cx="3366135" cy="15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What this means: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Theoretically, even shallow networks are powerful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May require exponentially many hidden units Deep networks are much more parameter-efficient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Deep networks learn better representations Achieve better performance with fewer parameters Generalize better to new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Google Shape;990;p46"/>
          <p:cNvGrpSpPr/>
          <p:nvPr/>
        </p:nvGrpSpPr>
        <p:grpSpPr>
          <a:xfrm>
            <a:off x="3914494" y="2035444"/>
            <a:ext cx="1531620" cy="559435"/>
            <a:chOff x="3914494" y="2035444"/>
            <a:chExt cx="1531620" cy="559435"/>
          </a:xfrm>
        </p:grpSpPr>
        <p:sp>
          <p:nvSpPr>
            <p:cNvPr id="991" name="Google Shape;991;p46"/>
            <p:cNvSpPr/>
            <p:nvPr/>
          </p:nvSpPr>
          <p:spPr>
            <a:xfrm>
              <a:off x="3914494" y="2035444"/>
              <a:ext cx="1531620" cy="559435"/>
            </a:xfrm>
            <a:custGeom>
              <a:avLst/>
              <a:gdLst/>
              <a:ahLst/>
              <a:cxnLst/>
              <a:rect l="l" t="t" r="r" b="b"/>
              <a:pathLst>
                <a:path w="1531620" h="559435" extrusionOk="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3914494" y="2035444"/>
              <a:ext cx="1531620" cy="559435"/>
            </a:xfrm>
            <a:custGeom>
              <a:avLst/>
              <a:gdLst/>
              <a:ahLst/>
              <a:cxnLst/>
              <a:rect l="l" t="t" r="r" b="b"/>
              <a:pathLst>
                <a:path w="1531620" h="559435" extrusionOk="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C2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3" name="Google Shape;993;p46"/>
          <p:cNvSpPr txBox="1"/>
          <p:nvPr/>
        </p:nvSpPr>
        <p:spPr>
          <a:xfrm>
            <a:off x="4010152" y="2010891"/>
            <a:ext cx="1339850" cy="5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-635" algn="ctr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Depth enables efficient learning of hierarchical structure!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4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95" name="Google Shape;995;p4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99" name="Google Shape;999;p4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6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46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XOR P</a:t>
            </a:r>
            <a:r>
              <a:rPr lang="en-US" cap="small">
                <a:solidFill>
                  <a:srgbClr val="FFFFFF"/>
                </a:solidFill>
              </a:rPr>
              <a:t>roblem</a:t>
            </a:r>
            <a:endParaRPr/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952880" y="1386662"/>
          <a:ext cx="1227475" cy="924525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28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r>
                        <a:rPr lang="en-US" sz="1050" u="none" strike="noStrike" cap="none" baseline="-250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 baseline="-25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r>
                        <a:rPr lang="en-US" sz="1050" u="none" strike="noStrike" cap="none" baseline="-25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50" u="none" strike="noStrike" cap="none" baseline="-25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 </a:t>
                      </a: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(XOR)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8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0" name="Google Shape;120;p5"/>
          <p:cNvGrpSpPr/>
          <p:nvPr/>
        </p:nvGrpSpPr>
        <p:grpSpPr>
          <a:xfrm>
            <a:off x="3652749" y="2238336"/>
            <a:ext cx="915832" cy="60960"/>
            <a:chOff x="3652749" y="2238336"/>
            <a:chExt cx="915832" cy="60960"/>
          </a:xfrm>
        </p:grpSpPr>
        <p:sp>
          <p:nvSpPr>
            <p:cNvPr id="121" name="Google Shape;121;p5"/>
            <p:cNvSpPr/>
            <p:nvPr/>
          </p:nvSpPr>
          <p:spPr>
            <a:xfrm>
              <a:off x="3652749" y="2268702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29" h="120000" extrusionOk="0">
                  <a:moveTo>
                    <a:pt x="0" y="0"/>
                  </a:moveTo>
                  <a:lnTo>
                    <a:pt x="912948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41911" y="223833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60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5"/>
          <p:cNvSpPr txBox="1"/>
          <p:nvPr/>
        </p:nvSpPr>
        <p:spPr>
          <a:xfrm>
            <a:off x="4580725" y="2143536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5"/>
          <p:cNvGrpSpPr/>
          <p:nvPr/>
        </p:nvGrpSpPr>
        <p:grpSpPr>
          <a:xfrm>
            <a:off x="3730382" y="1461223"/>
            <a:ext cx="60960" cy="915660"/>
            <a:chOff x="3730382" y="1461223"/>
            <a:chExt cx="60960" cy="915660"/>
          </a:xfrm>
        </p:grpSpPr>
        <p:sp>
          <p:nvSpPr>
            <p:cNvPr id="125" name="Google Shape;125;p5"/>
            <p:cNvSpPr/>
            <p:nvPr/>
          </p:nvSpPr>
          <p:spPr>
            <a:xfrm>
              <a:off x="3760749" y="1463753"/>
              <a:ext cx="0" cy="913130"/>
            </a:xfrm>
            <a:custGeom>
              <a:avLst/>
              <a:gdLst/>
              <a:ahLst/>
              <a:cxnLst/>
              <a:rect l="l" t="t" r="r" b="b"/>
              <a:pathLst>
                <a:path w="120000" h="913130" extrusionOk="0">
                  <a:moveTo>
                    <a:pt x="0" y="91294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730382" y="1461223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 extrusionOk="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5"/>
          <p:cNvSpPr txBox="1"/>
          <p:nvPr/>
        </p:nvSpPr>
        <p:spPr>
          <a:xfrm>
            <a:off x="334594" y="692910"/>
            <a:ext cx="4046854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XOR (Exclusive OR):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 classic non-linearly separable problem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2646045" lvl="0" indent="0" algn="l" rtl="0">
              <a:lnSpc>
                <a:spcPct val="113333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Visual Representation: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2540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Truth Table: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marR="555625" lvl="0" indent="0" algn="r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3703812" y="1520805"/>
            <a:ext cx="813222" cy="812943"/>
            <a:chOff x="3703812" y="1512696"/>
            <a:chExt cx="813222" cy="812943"/>
          </a:xfrm>
        </p:grpSpPr>
        <p:sp>
          <p:nvSpPr>
            <p:cNvPr id="129" name="Google Shape;129;p5"/>
            <p:cNvSpPr/>
            <p:nvPr/>
          </p:nvSpPr>
          <p:spPr>
            <a:xfrm>
              <a:off x="3760749" y="1512696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 extrusionOk="0">
                  <a:moveTo>
                    <a:pt x="0" y="756005"/>
                  </a:moveTo>
                  <a:lnTo>
                    <a:pt x="756005" y="756005"/>
                  </a:lnTo>
                </a:path>
                <a:path w="756285" h="756285" extrusionOk="0">
                  <a:moveTo>
                    <a:pt x="0" y="215999"/>
                  </a:moveTo>
                  <a:lnTo>
                    <a:pt x="756005" y="215999"/>
                  </a:lnTo>
                </a:path>
                <a:path w="756285" h="756285" extrusionOk="0">
                  <a:moveTo>
                    <a:pt x="0" y="756005"/>
                  </a:moveTo>
                  <a:lnTo>
                    <a:pt x="0" y="0"/>
                  </a:lnTo>
                </a:path>
                <a:path w="756285" h="756285" extrusionOk="0">
                  <a:moveTo>
                    <a:pt x="540006" y="756005"/>
                  </a:moveTo>
                  <a:lnTo>
                    <a:pt x="540006" y="0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" name="Google Shape;13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3812" y="2211765"/>
              <a:ext cx="113874" cy="113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5"/>
          <p:cNvSpPr txBox="1"/>
          <p:nvPr/>
        </p:nvSpPr>
        <p:spPr>
          <a:xfrm>
            <a:off x="3623995" y="2263703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812" y="1671758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3623995" y="1531282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3818" y="2211765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4336122" y="2263703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818" y="1671758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4336122" y="1529034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3868748" y="1620696"/>
            <a:ext cx="540385" cy="540385"/>
          </a:xfrm>
          <a:custGeom>
            <a:avLst/>
            <a:gdLst/>
            <a:ahLst/>
            <a:cxnLst/>
            <a:rect l="l" t="t" r="r" b="b"/>
            <a:pathLst>
              <a:path w="540385" h="540385" extrusionOk="0">
                <a:moveTo>
                  <a:pt x="0" y="0"/>
                </a:moveTo>
                <a:lnTo>
                  <a:pt x="540006" y="540006"/>
                </a:lnTo>
              </a:path>
            </a:pathLst>
          </a:custGeom>
          <a:noFill/>
          <a:ln w="101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/>
          <p:nvPr/>
        </p:nvSpPr>
        <p:spPr>
          <a:xfrm rot="2700000">
            <a:off x="3845703" y="1737360"/>
            <a:ext cx="804677" cy="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linear separator!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347294" y="2496863"/>
            <a:ext cx="3865879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Challenge: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No single straight line can separate the two classes!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42" name="Google Shape;142;p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05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51960-03DC-3DB3-088E-CAF00ECFD2B8}"/>
                  </a:ext>
                </a:extLst>
              </p14:cNvPr>
              <p14:cNvContentPartPr/>
              <p14:nvPr/>
            </p14:nvContentPartPr>
            <p14:xfrm>
              <a:off x="1056240" y="1302480"/>
              <a:ext cx="1216800" cy="71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51960-03DC-3DB3-088E-CAF00ECFD2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6880" y="1293120"/>
                <a:ext cx="1235520" cy="73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436689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hallenges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with</a:t>
            </a:r>
            <a:r>
              <a:rPr lang="en-US">
                <a:solidFill>
                  <a:srgbClr val="FFFFFF"/>
                </a:solidFill>
              </a:rPr>
              <a:t> V</a:t>
            </a:r>
            <a:r>
              <a:rPr lang="en-US" cap="small">
                <a:solidFill>
                  <a:srgbClr val="FFFFFF"/>
                </a:solidFill>
              </a:rPr>
              <a:t>ery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etworks</a:t>
            </a:r>
            <a:endParaRPr/>
          </a:p>
        </p:txBody>
      </p:sp>
      <p:grpSp>
        <p:nvGrpSpPr>
          <p:cNvPr id="1006" name="Google Shape;1006;p47"/>
          <p:cNvGrpSpPr/>
          <p:nvPr/>
        </p:nvGrpSpPr>
        <p:grpSpPr>
          <a:xfrm>
            <a:off x="513702" y="993292"/>
            <a:ext cx="69291" cy="2073224"/>
            <a:chOff x="513702" y="993292"/>
            <a:chExt cx="69291" cy="2073224"/>
          </a:xfrm>
        </p:grpSpPr>
        <p:pic>
          <p:nvPicPr>
            <p:cNvPr id="1007" name="Google Shape;100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99329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17675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36022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8117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4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995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4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17872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4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6302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8137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4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99722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6" name="Google Shape;1016;p47"/>
          <p:cNvSpPr txBox="1"/>
          <p:nvPr/>
        </p:nvSpPr>
        <p:spPr>
          <a:xfrm>
            <a:off x="347294" y="379042"/>
            <a:ext cx="4051300" cy="2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3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Problems that arise with increasing depth: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Vanishing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53720" lvl="0" indent="0" algn="l" rtl="0">
              <a:lnSpc>
                <a:spcPct val="1147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small in early layers Network fails to learn useful features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ReLU activations, careful initialization, normalization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Exploding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017269" lvl="0" indent="0" algn="l" rtl="0">
              <a:lnSpc>
                <a:spcPct val="114599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large Causes numerical instability (NaN/Inf values)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Gradient clipping, proper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Degradation Problem: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402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Very deep networks harder to optimize Training error may increase with depth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Residual connections (ResNets), skip connections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4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18" name="Google Shape;1018;p4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22" name="Google Shape;1022;p4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029" name="Google Shape;102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8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8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8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8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8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48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3" name="Google Shape;1043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48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5" name="Google Shape;1045;p4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8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8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4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49" name="Google Shape;1049;p48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4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53" name="Google Shape;1053;p4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onsiderations</a:t>
            </a:r>
            <a:endParaRPr/>
          </a:p>
        </p:txBody>
      </p:sp>
      <p:sp>
        <p:nvSpPr>
          <p:cNvPr id="1060" name="Google Shape;1060;p49"/>
          <p:cNvSpPr txBox="1"/>
          <p:nvPr/>
        </p:nvSpPr>
        <p:spPr>
          <a:xfrm>
            <a:off x="347294" y="483455"/>
            <a:ext cx="241744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Key decisions when designing a DFNN: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96" y="81170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49"/>
          <p:cNvSpPr txBox="1"/>
          <p:nvPr/>
        </p:nvSpPr>
        <p:spPr>
          <a:xfrm>
            <a:off x="483946" y="80185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3" name="Google Shape;1063;p49"/>
          <p:cNvGrpSpPr/>
          <p:nvPr/>
        </p:nvGrpSpPr>
        <p:grpSpPr>
          <a:xfrm>
            <a:off x="456996" y="1219123"/>
            <a:ext cx="121259" cy="528675"/>
            <a:chOff x="456996" y="1219123"/>
            <a:chExt cx="121259" cy="528675"/>
          </a:xfrm>
        </p:grpSpPr>
        <p:pic>
          <p:nvPicPr>
            <p:cNvPr id="1064" name="Google Shape;1064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6996" y="1219123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6996" y="1626539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49"/>
          <p:cNvSpPr txBox="1"/>
          <p:nvPr/>
        </p:nvSpPr>
        <p:spPr>
          <a:xfrm>
            <a:off x="483946" y="120927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9"/>
          <p:cNvSpPr txBox="1"/>
          <p:nvPr/>
        </p:nvSpPr>
        <p:spPr>
          <a:xfrm>
            <a:off x="483946" y="161668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96" y="203394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49"/>
          <p:cNvSpPr txBox="1"/>
          <p:nvPr/>
        </p:nvSpPr>
        <p:spPr>
          <a:xfrm>
            <a:off x="483946" y="202409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6" y="244135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9"/>
          <p:cNvSpPr txBox="1"/>
          <p:nvPr/>
        </p:nvSpPr>
        <p:spPr>
          <a:xfrm>
            <a:off x="483946" y="243150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9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Number of layers </a:t>
            </a:r>
            <a:r>
              <a:rPr lang="en-US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deep should the network be?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Units per layer </a:t>
            </a:r>
            <a:r>
              <a:rPr lang="en-US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solidFill>
                  <a:srgbClr val="1B1472"/>
                </a:solidFill>
              </a:rPr>
              <a:t>1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solidFill>
                  <a:srgbClr val="1B1472"/>
                </a:solidFill>
              </a:rPr>
              <a:t>2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wide should each layer be?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Activation functions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200" baseline="300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 i="1" baseline="300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200" baseline="300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200" baseline="30000">
              <a:latin typeface="Tahoma"/>
              <a:ea typeface="Tahoma"/>
              <a:cs typeface="Tahoma"/>
              <a:sym typeface="Tahoma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 </a:t>
            </a:r>
            <a:r>
              <a:rPr lang="en-US" sz="950"/>
              <a:t>Which non-linearity for each layer?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Output layer design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 </a:t>
            </a:r>
            <a:r>
              <a:rPr lang="en-US" sz="950"/>
              <a:t>Depends on task (regression vs classification)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Regularization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to prevent overfitting?</a:t>
            </a:r>
            <a:endParaRPr sz="950"/>
          </a:p>
        </p:txBody>
      </p:sp>
      <p:sp>
        <p:nvSpPr>
          <p:cNvPr id="1073" name="Google Shape;1073;p49"/>
          <p:cNvSpPr txBox="1"/>
          <p:nvPr/>
        </p:nvSpPr>
        <p:spPr>
          <a:xfrm>
            <a:off x="347294" y="2885927"/>
            <a:ext cx="482917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 universal answer - depends on problem, data, and computational resources!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4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75" name="Google Shape;1075;p4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79" name="Google Shape;1079;p4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42379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utput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endParaRPr/>
          </a:p>
        </p:txBody>
      </p:sp>
      <p:sp>
        <p:nvSpPr>
          <p:cNvPr id="1086" name="Google Shape;1086;p5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87" name="Google Shape;1087;p5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r>
              <a:rPr lang="en-US"/>
              <a:t> / 67</a:t>
            </a:r>
            <a:endParaRPr/>
          </a:p>
        </p:txBody>
      </p:sp>
      <p:pic>
        <p:nvPicPr>
          <p:cNvPr id="1089" name="Google Shape;10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5" y="487375"/>
            <a:ext cx="3479875" cy="25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r>
              <a:rPr lang="en-US" cap="small">
                <a:solidFill>
                  <a:srgbClr val="FFFFFF"/>
                </a:solidFill>
              </a:rPr>
              <a:t>eneral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uidelines</a:t>
            </a:r>
            <a:endParaRPr/>
          </a:p>
        </p:txBody>
      </p:sp>
      <p:grpSp>
        <p:nvGrpSpPr>
          <p:cNvPr id="1095" name="Google Shape;1095;p51"/>
          <p:cNvGrpSpPr/>
          <p:nvPr/>
        </p:nvGrpSpPr>
        <p:grpSpPr>
          <a:xfrm>
            <a:off x="513702" y="738276"/>
            <a:ext cx="69291" cy="2305189"/>
            <a:chOff x="513702" y="738276"/>
            <a:chExt cx="69291" cy="2305189"/>
          </a:xfrm>
        </p:grpSpPr>
        <p:pic>
          <p:nvPicPr>
            <p:cNvPr id="1096" name="Google Shape;109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3827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222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1062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5112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563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2013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7901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97417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4" name="Google Shape;1104;p51"/>
          <p:cNvSpPr txBox="1"/>
          <p:nvPr/>
        </p:nvSpPr>
        <p:spPr>
          <a:xfrm>
            <a:off x="334601" y="418987"/>
            <a:ext cx="45711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Start Simple: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Begin with 2-3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marR="16954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10-100 units per layer (depending on problem scale)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marR="16954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Gradually increase complexity if needed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84785" lvl="0" indent="-159385" algn="l" rtl="0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Common Patterns: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marR="70167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Decreasing width: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latin typeface="Arial"/>
                <a:ea typeface="Arial"/>
                <a:cs typeface="Arial"/>
                <a:sym typeface="Arial"/>
              </a:rPr>
              <a:t>L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marR="659765" lvl="0" indent="0" algn="ctr" rtl="0">
              <a:lnSpc>
                <a:spcPct val="118421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Funnel architecture (compression)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0" marR="711835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Constant width: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200" baseline="-250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marR="1283970" lvl="0" indent="0" algn="ctr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Uniform representation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0" marR="7943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Hourglass: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Narrow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marR="559435" lvl="0" indent="0" algn="ctr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Learns compressed representations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84785" lvl="0" indent="-159385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Scale with Data: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can support larger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Less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keep networks smaller to avoid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5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06" name="Google Shape;1106;p5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5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10" name="Google Shape;1110;p5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</a:t>
            </a:r>
            <a:r>
              <a:rPr lang="en-US" cap="small">
                <a:solidFill>
                  <a:srgbClr val="FFFFFF"/>
                </a:solidFill>
              </a:rPr>
              <a:t>idden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endParaRPr/>
          </a:p>
        </p:txBody>
      </p:sp>
      <p:graphicFrame>
        <p:nvGraphicFramePr>
          <p:cNvPr id="1117" name="Google Shape;1117;p52"/>
          <p:cNvGraphicFramePr/>
          <p:nvPr/>
        </p:nvGraphicFramePr>
        <p:xfrm>
          <a:off x="1008405" y="545858"/>
          <a:ext cx="3736975" cy="1571025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84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When to Use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When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00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choice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Fast, no vanishing gradient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dying ReLU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Leaky 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Fixes dying 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Never (safe choice)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Tanh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Zero-centered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Sigmoid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for hidden layers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(only for binary output)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saturation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18" name="Google Shape;1118;p52"/>
          <p:cNvGrpSpPr/>
          <p:nvPr/>
        </p:nvGrpSpPr>
        <p:grpSpPr>
          <a:xfrm>
            <a:off x="513702" y="2542260"/>
            <a:ext cx="69291" cy="482397"/>
            <a:chOff x="513702" y="2542260"/>
            <a:chExt cx="69291" cy="482397"/>
          </a:xfrm>
        </p:grpSpPr>
        <p:pic>
          <p:nvPicPr>
            <p:cNvPr id="1119" name="Google Shape;11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54226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74881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9553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2" name="Google Shape;1122;p52"/>
          <p:cNvSpPr txBox="1"/>
          <p:nvPr/>
        </p:nvSpPr>
        <p:spPr>
          <a:xfrm>
            <a:off x="347294" y="2210649"/>
            <a:ext cx="4029075" cy="85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Modern recommendation: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Default: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ReLU for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Alternative: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Leaky ReLU, ELU for very deep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Avoid: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Sigmoid/Tanh in hidden layers (unless specific reason)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5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24" name="Google Shape;1124;p5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5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28" name="Google Shape;1128;p5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</a:t>
            </a:r>
            <a:r>
              <a:rPr lang="en-US" cap="small">
                <a:solidFill>
                  <a:srgbClr val="FFFFFF"/>
                </a:solidFill>
              </a:rPr>
              <a:t>egularization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echniques</a:t>
            </a:r>
            <a:endParaRPr/>
          </a:p>
        </p:txBody>
      </p:sp>
      <p:sp>
        <p:nvSpPr>
          <p:cNvPr id="1135" name="Google Shape;1135;p53"/>
          <p:cNvSpPr txBox="1"/>
          <p:nvPr/>
        </p:nvSpPr>
        <p:spPr>
          <a:xfrm>
            <a:off x="347294" y="737411"/>
            <a:ext cx="2261235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3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Prevent overfitting with: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L2 Regularization (Weight Decay):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Dropout: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Early Stopping: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Normalization: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3"/>
          <p:cNvSpPr txBox="1"/>
          <p:nvPr/>
        </p:nvSpPr>
        <p:spPr>
          <a:xfrm>
            <a:off x="347294" y="2406153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5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38" name="Google Shape;1138;p5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5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42" name="Google Shape;1142;p5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149" name="Google Shape;114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4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4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4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5" name="Google Shape;1155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4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4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4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54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54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54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5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69" name="Google Shape;1169;p5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73" name="Google Shape;1173;p5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I</a:t>
            </a:r>
            <a:r>
              <a:rPr lang="en-US" cap="small">
                <a:solidFill>
                  <a:srgbClr val="FFFFFF"/>
                </a:solidFill>
              </a:rPr>
              <a:t>nitialization</a:t>
            </a:r>
            <a:endParaRPr/>
          </a:p>
        </p:txBody>
      </p:sp>
      <p:grpSp>
        <p:nvGrpSpPr>
          <p:cNvPr id="1180" name="Google Shape;1180;p55"/>
          <p:cNvGrpSpPr/>
          <p:nvPr/>
        </p:nvGrpSpPr>
        <p:grpSpPr>
          <a:xfrm>
            <a:off x="513702" y="1562239"/>
            <a:ext cx="69291" cy="512140"/>
            <a:chOff x="513702" y="1562239"/>
            <a:chExt cx="69291" cy="512140"/>
          </a:xfrm>
        </p:grpSpPr>
        <p:pic>
          <p:nvPicPr>
            <p:cNvPr id="1181" name="Google Shape;1181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1562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78366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0050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4" name="Google Shape;1184;p55"/>
          <p:cNvSpPr txBox="1"/>
          <p:nvPr/>
        </p:nvSpPr>
        <p:spPr>
          <a:xfrm>
            <a:off x="321894" y="683709"/>
            <a:ext cx="30543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 is critical for training success!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r>
              <a:rPr lang="en-US" sz="1200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Bad: Zero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89865" lvl="0" indent="-151765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18B21"/>
              </a:buClr>
              <a:buSzPts val="1200"/>
              <a:buFont typeface="Quattrocento Sans"/>
              <a:buChar char="✓"/>
            </a:pPr>
            <a:r>
              <a:rPr lang="en-US" sz="1050">
                <a:solidFill>
                  <a:srgbClr val="218B21"/>
                </a:solidFill>
                <a:latin typeface="Arial"/>
                <a:ea typeface="Arial"/>
                <a:cs typeface="Arial"/>
                <a:sym typeface="Arial"/>
              </a:rPr>
              <a:t>Good: Random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35280" marR="304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Xavier/Glorot Initialization for Sigmoid / Tanh He Initialization for ReLU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3528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Biases: Initialize to zero: </a:t>
            </a: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 i="1" baseline="300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5"/>
          <p:cNvSpPr txBox="1"/>
          <p:nvPr/>
        </p:nvSpPr>
        <p:spPr>
          <a:xfrm>
            <a:off x="347294" y="2520936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6" name="Google Shape;1186;p5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87" name="Google Shape;1187;p5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5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91" name="Google Shape;1191;p5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H</a:t>
            </a:r>
            <a:r>
              <a:rPr lang="en-US" cap="small">
                <a:solidFill>
                  <a:srgbClr val="FFFFFF"/>
                </a:solidFill>
              </a:rPr>
              <a:t>yperparameters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une</a:t>
            </a:r>
            <a:endParaRPr/>
          </a:p>
        </p:txBody>
      </p:sp>
      <p:grpSp>
        <p:nvGrpSpPr>
          <p:cNvPr id="1198" name="Google Shape;1198;p56"/>
          <p:cNvGrpSpPr/>
          <p:nvPr/>
        </p:nvGrpSpPr>
        <p:grpSpPr>
          <a:xfrm>
            <a:off x="513702" y="755472"/>
            <a:ext cx="69291" cy="2270785"/>
            <a:chOff x="513702" y="755472"/>
            <a:chExt cx="69291" cy="2270785"/>
          </a:xfrm>
        </p:grpSpPr>
        <p:pic>
          <p:nvPicPr>
            <p:cNvPr id="1199" name="Google Shape;119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5547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6010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4469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6515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5621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060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5477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7523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9569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8" name="Google Shape;1208;p56"/>
          <p:cNvSpPr txBox="1"/>
          <p:nvPr/>
        </p:nvSpPr>
        <p:spPr>
          <a:xfrm>
            <a:off x="347294" y="387965"/>
            <a:ext cx="34119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172085" lvl="0" indent="-159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Start with: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Consider adaptive methods (Adam with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Size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Common: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marL="309880" marR="80645" lvl="0" indent="0" algn="l" rtl="0">
              <a:lnSpc>
                <a:spcPct val="153333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Larger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faster but may hurt generalization Smaller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better generalization but slower Limited by GPU memory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Number of Epochs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274955" lvl="0" indent="0" algn="l" rtl="0">
              <a:lnSpc>
                <a:spcPct val="127899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early stopping based on validation loss Typically 50-200 epochs for moderate datasets Monitor for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" name="Google Shape;1209;p5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10" name="Google Shape;1210;p5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5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14" name="Google Shape;1214;p5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5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ingle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ails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on</a:t>
            </a:r>
            <a:r>
              <a:rPr lang="en-US">
                <a:solidFill>
                  <a:srgbClr val="FFFFFF"/>
                </a:solidFill>
              </a:rPr>
              <a:t> XOR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347294" y="493158"/>
            <a:ext cx="131699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Single neuron model: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2094191" y="813267"/>
            <a:ext cx="1571625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aseline="30000"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5220322" y="828451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(2)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04616" y="1999007"/>
            <a:ext cx="732228" cy="732145"/>
            <a:chOff x="2404616" y="1999007"/>
            <a:chExt cx="732228" cy="732145"/>
          </a:xfrm>
        </p:grpSpPr>
        <p:sp>
          <p:nvSpPr>
            <p:cNvPr id="157" name="Google Shape;157;p6"/>
            <p:cNvSpPr/>
            <p:nvPr/>
          </p:nvSpPr>
          <p:spPr>
            <a:xfrm>
              <a:off x="2404616" y="2644482"/>
              <a:ext cx="729615" cy="0"/>
            </a:xfrm>
            <a:custGeom>
              <a:avLst/>
              <a:gdLst/>
              <a:ahLst/>
              <a:cxnLst/>
              <a:rect l="l" t="t" r="r" b="b"/>
              <a:pathLst>
                <a:path w="729614" h="120000" extrusionOk="0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110174" y="2614116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491016" y="2001537"/>
              <a:ext cx="0" cy="729615"/>
            </a:xfrm>
            <a:custGeom>
              <a:avLst/>
              <a:gdLst/>
              <a:ahLst/>
              <a:cxnLst/>
              <a:rect l="l" t="t" r="r" b="b"/>
              <a:pathLst>
                <a:path w="120000" h="729614" extrusionOk="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460649" y="1999007"/>
              <a:ext cx="60960" cy="26670"/>
            </a:xfrm>
            <a:custGeom>
              <a:avLst/>
              <a:gdLst/>
              <a:ahLst/>
              <a:cxnLst/>
              <a:rect l="l" t="t" r="r" b="b"/>
              <a:pathLst>
                <a:path w="60960" h="26669" extrusionOk="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6"/>
          <p:cNvSpPr txBox="1"/>
          <p:nvPr/>
        </p:nvSpPr>
        <p:spPr>
          <a:xfrm>
            <a:off x="309194" y="1075296"/>
            <a:ext cx="3775710" cy="89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75" rIns="0" bIns="0" anchor="t" anchorCtr="0">
            <a:spAutoFit/>
          </a:bodyPr>
          <a:lstStyle/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σ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any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50800" lvl="0" indent="0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Decision boundary: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 (a line/hyperplane)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58166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" name="Google Shape;162;p6"/>
          <p:cNvGraphicFramePr/>
          <p:nvPr/>
        </p:nvGraphicFramePr>
        <p:xfrm>
          <a:off x="2488485" y="1999007"/>
          <a:ext cx="642625" cy="642625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7625" marR="0" lvl="0" indent="0" algn="l" rtl="0">
                        <a:lnSpc>
                          <a:spcPct val="9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Fails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EC202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" name="Google Shape;163;p6"/>
          <p:cNvSpPr/>
          <p:nvPr/>
        </p:nvSpPr>
        <p:spPr>
          <a:xfrm>
            <a:off x="2460649" y="26141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 extrusionOk="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2460649" y="21821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 extrusionOk="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2892653" y="26141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 extrusionOk="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2892653" y="21821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 extrusionOk="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334594" y="2227235"/>
            <a:ext cx="4641215" cy="8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16522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Fails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11830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254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Conclusion: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We need models that can learn non-linear decision boundaries!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69" name="Google Shape;169;p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6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61683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eature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reprocessing</a:t>
            </a:r>
            <a:endParaRPr/>
          </a:p>
        </p:txBody>
      </p:sp>
      <p:grpSp>
        <p:nvGrpSpPr>
          <p:cNvPr id="1221" name="Google Shape;1221;p5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22" name="Google Shape;1222;p5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26" name="Google Shape;1226;p5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57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57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25" y="499649"/>
            <a:ext cx="3649852" cy="2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onitoring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rogress</a:t>
            </a:r>
            <a:endParaRPr/>
          </a:p>
        </p:txBody>
      </p:sp>
      <p:sp>
        <p:nvSpPr>
          <p:cNvPr id="1234" name="Google Shape;1234;p5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35" name="Google Shape;1235;p5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r>
              <a:rPr lang="en-US"/>
              <a:t> / 67</a:t>
            </a:r>
            <a:endParaRPr/>
          </a:p>
        </p:txBody>
      </p:sp>
      <p:pic>
        <p:nvPicPr>
          <p:cNvPr id="1237" name="Google Shape;12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25" y="550235"/>
            <a:ext cx="4550724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9"/>
          <p:cNvSpPr txBox="1"/>
          <p:nvPr/>
        </p:nvSpPr>
        <p:spPr>
          <a:xfrm>
            <a:off x="95300" y="109545"/>
            <a:ext cx="304355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iagnosing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raining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ssues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43" name="Google Shape;1243;p59"/>
          <p:cNvGraphicFramePr/>
          <p:nvPr/>
        </p:nvGraphicFramePr>
        <p:xfrm>
          <a:off x="360006" y="532320"/>
          <a:ext cx="5185425" cy="2451873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116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Symptom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Diagnosis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= NaN/Inf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 instability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check gradients, normalize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inputs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not decreas-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 rate  too  small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 bug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verify gradient computation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oscillating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rate too large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use learning rate schedule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 loss 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↓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loss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↑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Overfitting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Add regularization, dropout, more data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Both losses high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Underfitting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capacity (wider/deeper),  train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longer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Slow convergence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Poor initialization OR bad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 proper init (He/Xavier),  normalize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 ReLU, better init, batch normalization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Exploding gradients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 clipping, 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44" name="Google Shape;1244;p5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45" name="Google Shape;1245;p5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49" name="Google Shape;1249;p5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ebugging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hecklist</a:t>
            </a:r>
            <a:endParaRPr/>
          </a:p>
        </p:txBody>
      </p:sp>
      <p:grpSp>
        <p:nvGrpSpPr>
          <p:cNvPr id="1256" name="Google Shape;1256;p60"/>
          <p:cNvGrpSpPr/>
          <p:nvPr/>
        </p:nvGrpSpPr>
        <p:grpSpPr>
          <a:xfrm>
            <a:off x="513702" y="705345"/>
            <a:ext cx="69291" cy="2367648"/>
            <a:chOff x="513702" y="705345"/>
            <a:chExt cx="69291" cy="2367648"/>
          </a:xfrm>
        </p:grpSpPr>
        <p:pic>
          <p:nvPicPr>
            <p:cNvPr id="1257" name="Google Shape;125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13842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2827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185451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199887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143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28760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6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13702" y="27149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6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13702" y="285934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6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13702" y="300370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0" name="Google Shape;1270;p60"/>
          <p:cNvSpPr txBox="1"/>
          <p:nvPr/>
        </p:nvSpPr>
        <p:spPr>
          <a:xfrm>
            <a:off x="347301" y="452025"/>
            <a:ext cx="4619700" cy="26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Before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96024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Features normalized/standardized Data split into train/val/test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 layer matches task (sigmoid for binary, softmax for multi-class) Loss function matches output activation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Weights initialized properly (not all zeros!)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During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54749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Loss decreasing on training set Validation loss tracked separately Gradients neither vanishing nor exploding No NaN/Inf values in loss or activations Training accuracy improving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Sanity checks: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105535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Try overfitting a small batch (should reach 0 loss) Verify shapes of all matrices/tensors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Test forward pass before adding backprop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6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72" name="Google Shape;1272;p6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6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76" name="Google Shape;1276;p6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6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mplementation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est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ractices</a:t>
            </a:r>
            <a:endParaRPr/>
          </a:p>
        </p:txBody>
      </p:sp>
      <p:grpSp>
        <p:nvGrpSpPr>
          <p:cNvPr id="1283" name="Google Shape;1283;p6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84" name="Google Shape;1284;p6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6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88" name="Google Shape;1288;p6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r>
              <a:rPr lang="en-US"/>
              <a:t> / 67</a:t>
            </a:r>
            <a:endParaRPr/>
          </a:p>
        </p:txBody>
      </p:sp>
      <p:pic>
        <p:nvPicPr>
          <p:cNvPr id="1290" name="Google Shape;12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50" y="550235"/>
            <a:ext cx="3984605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296" name="Google Shape;12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2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8" name="Google Shape;129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62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0" name="Google Shape;1300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62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2" name="Google Shape;1302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2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2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6" name="Google Shape;1306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62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8" name="Google Shape;1308;p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2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0" name="Google Shape;1310;p6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62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2" name="Google Shape;1312;p6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62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62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6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16" name="Google Shape;1316;p6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6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20" name="Google Shape;1320;p6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6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akeaways</a:t>
            </a:r>
            <a:endParaRPr/>
          </a:p>
        </p:txBody>
      </p:sp>
      <p:grpSp>
        <p:nvGrpSpPr>
          <p:cNvPr id="1327" name="Google Shape;1327;p63"/>
          <p:cNvGrpSpPr/>
          <p:nvPr/>
        </p:nvGrpSpPr>
        <p:grpSpPr>
          <a:xfrm>
            <a:off x="0" y="557949"/>
            <a:ext cx="5760261" cy="2676062"/>
            <a:chOff x="0" y="557949"/>
            <a:chExt cx="5760261" cy="2676062"/>
          </a:xfrm>
        </p:grpSpPr>
        <p:pic>
          <p:nvPicPr>
            <p:cNvPr id="1328" name="Google Shape;1328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55794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2915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30036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67157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20427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6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2305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6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41828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6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7894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6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63"/>
          <p:cNvSpPr txBox="1"/>
          <p:nvPr/>
        </p:nvSpPr>
        <p:spPr>
          <a:xfrm>
            <a:off x="644626" y="460932"/>
            <a:ext cx="4767580" cy="262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470534" lvl="0" indent="0" algn="l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Non-linearity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essential for learning complex patterns; without it, deep networks collapse to linear models.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421005" lvl="0" indent="0" algn="l" rtl="0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DFNN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= stacked layers with non-linear activations, enabling hierarchical feature learning.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398145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Four components: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Data, Model (architecture), Objective (loss), Learning (backpropagation + SGD).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340360" lvl="0" indent="0" algn="l" rtl="0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Backpropagation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efficiently computes gradients using chain rule; enables training deep networks.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217804" lvl="0" indent="0" algn="l" rtl="0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enables learning hierarchical features and improves expressiveness.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increases capacity within each layer but requires more data.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initialization, normalization, and regularization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are critical for successful training.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173990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ReLU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default activation for hidden layers; use task-specific activations for output.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1" name="Google Shape;1341;p6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ower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earning</a:t>
            </a:r>
            <a:endParaRPr/>
          </a:p>
        </p:txBody>
      </p:sp>
      <p:sp>
        <p:nvSpPr>
          <p:cNvPr id="1348" name="Google Shape;1348;p6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9" name="Google Shape;1349;p6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r>
              <a:rPr lang="en-US"/>
              <a:t> / 67</a:t>
            </a:r>
            <a:endParaRPr/>
          </a:p>
        </p:txBody>
      </p:sp>
      <p:pic>
        <p:nvPicPr>
          <p:cNvPr id="1351" name="Google Shape;13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00" y="550235"/>
            <a:ext cx="5012117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ext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357" name="Google Shape;1357;p65"/>
          <p:cNvGrpSpPr/>
          <p:nvPr/>
        </p:nvGrpSpPr>
        <p:grpSpPr>
          <a:xfrm>
            <a:off x="513702" y="759904"/>
            <a:ext cx="69291" cy="2034616"/>
            <a:chOff x="513702" y="759904"/>
            <a:chExt cx="69291" cy="2034616"/>
          </a:xfrm>
        </p:grpSpPr>
        <p:pic>
          <p:nvPicPr>
            <p:cNvPr id="1358" name="Google Shape;1358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599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698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1797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6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38973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6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854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6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0953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6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3053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6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51528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6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7252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7" name="Google Shape;1367;p65"/>
          <p:cNvSpPr txBox="1"/>
          <p:nvPr/>
        </p:nvSpPr>
        <p:spPr>
          <a:xfrm>
            <a:off x="347294" y="422654"/>
            <a:ext cx="4451985" cy="269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Specialized Architectures: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just" rtl="0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images and spatial data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Recurrent Neural Networks (RNNs):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sequences and time series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Transformers: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attention-based models (GPT, BERT)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just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Graph Neural Networks: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graph-structured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Advanced Topics: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752475" lvl="0" indent="0" algn="l" rtl="0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Optimization algorithms (Adam, RMSprop, AdaGrad) Advanced regularization (Dropout, Batch Normalization) Transfer learning and pre-training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563370" lvl="0" indent="0" algn="l" rtl="0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Model interpretability and explainability Efficient inference and model compression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DFNNs are the foundation - master them first!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p6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69" name="Google Shape;1369;p6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6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73" name="Google Shape;1373;p6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65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65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become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roficient</a:t>
            </a:r>
            <a:endParaRPr/>
          </a:p>
        </p:txBody>
      </p:sp>
      <p:grpSp>
        <p:nvGrpSpPr>
          <p:cNvPr id="1380" name="Google Shape;1380;p66"/>
          <p:cNvGrpSpPr/>
          <p:nvPr/>
        </p:nvGrpSpPr>
        <p:grpSpPr>
          <a:xfrm>
            <a:off x="513702" y="705345"/>
            <a:ext cx="69291" cy="2361933"/>
            <a:chOff x="513702" y="705345"/>
            <a:chExt cx="69291" cy="2361933"/>
          </a:xfrm>
        </p:grpSpPr>
        <p:pic>
          <p:nvPicPr>
            <p:cNvPr id="1381" name="Google Shape;1381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6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6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42144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6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5658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6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6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13753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6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28189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6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4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6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8536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6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13702" y="29979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2" name="Google Shape;1392;p66"/>
          <p:cNvSpPr txBox="1"/>
          <p:nvPr/>
        </p:nvSpPr>
        <p:spPr>
          <a:xfrm>
            <a:off x="347294" y="452026"/>
            <a:ext cx="3480300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5875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Implement from scratch: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60769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Write forward pass, backpropagation manually Verify with gradient checking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Train on simple datasets (XOR, MNIST)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2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Use frameworks effectively: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PyTorch, TensorFlow, JAX handle backprop automatically But understanding the math makes debugging easier Focus on architecture design and hyperparameter tuning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3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Experiment and iterate: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802005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Start simple, gradually increase complexity Track experiments systematically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 from failures (most time spent debugging!)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4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Study successful architectures: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66611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Read papers, examine code implementations Understand design choices and motivations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Google Shape;1393;p6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94" name="Google Shape;1394;p6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6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98" name="Google Shape;1398;p6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6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olution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erceptron</a:t>
            </a:r>
            <a:r>
              <a:rPr lang="en-US">
                <a:solidFill>
                  <a:srgbClr val="FFFFFF"/>
                </a:solidFill>
              </a:rPr>
              <a:t> (MLP)</a:t>
            </a:r>
            <a:endParaRPr/>
          </a:p>
        </p:txBody>
      </p:sp>
      <p:grpSp>
        <p:nvGrpSpPr>
          <p:cNvPr id="180" name="Google Shape;180;p7"/>
          <p:cNvGrpSpPr/>
          <p:nvPr/>
        </p:nvGrpSpPr>
        <p:grpSpPr>
          <a:xfrm>
            <a:off x="1737426" y="1373051"/>
            <a:ext cx="288290" cy="288290"/>
            <a:chOff x="1737426" y="1373051"/>
            <a:chExt cx="288290" cy="288290"/>
          </a:xfrm>
        </p:grpSpPr>
        <p:sp>
          <p:nvSpPr>
            <p:cNvPr id="181" name="Google Shape;181;p7"/>
            <p:cNvSpPr/>
            <p:nvPr/>
          </p:nvSpPr>
          <p:spPr>
            <a:xfrm>
              <a:off x="1737426" y="137305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737426" y="137305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288004" y="144002"/>
                  </a:move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7"/>
          <p:cNvSpPr txBox="1"/>
          <p:nvPr/>
        </p:nvSpPr>
        <p:spPr>
          <a:xfrm>
            <a:off x="1780679" y="1391886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7"/>
          <p:cNvGrpSpPr/>
          <p:nvPr/>
        </p:nvGrpSpPr>
        <p:grpSpPr>
          <a:xfrm>
            <a:off x="1737426" y="1859054"/>
            <a:ext cx="288290" cy="288290"/>
            <a:chOff x="1737426" y="1859054"/>
            <a:chExt cx="288290" cy="288290"/>
          </a:xfrm>
        </p:grpSpPr>
        <p:sp>
          <p:nvSpPr>
            <p:cNvPr id="185" name="Google Shape;185;p7"/>
            <p:cNvSpPr/>
            <p:nvPr/>
          </p:nvSpPr>
          <p:spPr>
            <a:xfrm>
              <a:off x="1737426" y="185905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6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6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737426" y="185905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288004" y="144002"/>
                  </a:moveTo>
                  <a:lnTo>
                    <a:pt x="280663" y="98486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6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7"/>
          <p:cNvSpPr txBox="1"/>
          <p:nvPr/>
        </p:nvSpPr>
        <p:spPr>
          <a:xfrm>
            <a:off x="1780679" y="1877877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7"/>
          <p:cNvGrpSpPr/>
          <p:nvPr/>
        </p:nvGrpSpPr>
        <p:grpSpPr>
          <a:xfrm>
            <a:off x="2699256" y="1362876"/>
            <a:ext cx="308610" cy="308610"/>
            <a:chOff x="2699256" y="1362876"/>
            <a:chExt cx="308610" cy="308610"/>
          </a:xfrm>
        </p:grpSpPr>
        <p:sp>
          <p:nvSpPr>
            <p:cNvPr id="189" name="Google Shape;189;p7"/>
            <p:cNvSpPr/>
            <p:nvPr/>
          </p:nvSpPr>
          <p:spPr>
            <a:xfrm>
              <a:off x="2699256" y="1362876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 extrusionOk="0">
                  <a:moveTo>
                    <a:pt x="154177" y="0"/>
                  </a:move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7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4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7"/>
                  </a:ln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close/>
                </a:path>
              </a:pathLst>
            </a:custGeom>
            <a:solidFill>
              <a:srgbClr val="FFB3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699256" y="1362876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 extrusionOk="0">
                  <a:moveTo>
                    <a:pt x="308354" y="154177"/>
                  </a:move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7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4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7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7"/>
          <p:cNvSpPr txBox="1"/>
          <p:nvPr/>
        </p:nvSpPr>
        <p:spPr>
          <a:xfrm>
            <a:off x="2748851" y="1405691"/>
            <a:ext cx="2032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7"/>
          <p:cNvGrpSpPr/>
          <p:nvPr/>
        </p:nvGrpSpPr>
        <p:grpSpPr>
          <a:xfrm>
            <a:off x="2699256" y="1848879"/>
            <a:ext cx="308610" cy="308610"/>
            <a:chOff x="2699256" y="1848879"/>
            <a:chExt cx="308610" cy="308610"/>
          </a:xfrm>
        </p:grpSpPr>
        <p:sp>
          <p:nvSpPr>
            <p:cNvPr id="193" name="Google Shape;193;p7"/>
            <p:cNvSpPr/>
            <p:nvPr/>
          </p:nvSpPr>
          <p:spPr>
            <a:xfrm>
              <a:off x="2699256" y="184887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 extrusionOk="0">
                  <a:moveTo>
                    <a:pt x="154177" y="0"/>
                  </a:move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6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3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6"/>
                  </a:ln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close/>
                </a:path>
              </a:pathLst>
            </a:custGeom>
            <a:solidFill>
              <a:srgbClr val="FFB3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699256" y="184887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 extrusionOk="0">
                  <a:moveTo>
                    <a:pt x="308354" y="154176"/>
                  </a:move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6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3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6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7"/>
          <p:cNvSpPr txBox="1"/>
          <p:nvPr/>
        </p:nvSpPr>
        <p:spPr>
          <a:xfrm>
            <a:off x="2748851" y="1891682"/>
            <a:ext cx="203200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7"/>
          <p:cNvGrpSpPr/>
          <p:nvPr/>
        </p:nvGrpSpPr>
        <p:grpSpPr>
          <a:xfrm>
            <a:off x="3681437" y="1373051"/>
            <a:ext cx="288290" cy="288290"/>
            <a:chOff x="3681437" y="1373051"/>
            <a:chExt cx="288290" cy="288290"/>
          </a:xfrm>
        </p:grpSpPr>
        <p:sp>
          <p:nvSpPr>
            <p:cNvPr id="197" name="Google Shape;197;p7"/>
            <p:cNvSpPr/>
            <p:nvPr/>
          </p:nvSpPr>
          <p:spPr>
            <a:xfrm>
              <a:off x="3681437" y="137305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FF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681437" y="137305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 extrusionOk="0">
                  <a:moveTo>
                    <a:pt x="288004" y="144002"/>
                  </a:move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7"/>
          <p:cNvSpPr txBox="1"/>
          <p:nvPr/>
        </p:nvSpPr>
        <p:spPr>
          <a:xfrm>
            <a:off x="347294" y="713008"/>
            <a:ext cx="4173854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Idea: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Stack multiple layers of neurons with non-linear activations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1957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Input Layer	</a:t>
            </a:r>
            <a:r>
              <a:rPr lang="en-US" sz="1575" baseline="300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	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7"/>
          <p:cNvGrpSpPr/>
          <p:nvPr/>
        </p:nvGrpSpPr>
        <p:grpSpPr>
          <a:xfrm>
            <a:off x="0" y="1486689"/>
            <a:ext cx="5760261" cy="1747322"/>
            <a:chOff x="0" y="1486689"/>
            <a:chExt cx="5760261" cy="1747322"/>
          </a:xfrm>
        </p:grpSpPr>
        <p:sp>
          <p:nvSpPr>
            <p:cNvPr id="201" name="Google Shape;201;p7"/>
            <p:cNvSpPr/>
            <p:nvPr/>
          </p:nvSpPr>
          <p:spPr>
            <a:xfrm>
              <a:off x="2027960" y="1517056"/>
              <a:ext cx="664210" cy="0"/>
            </a:xfrm>
            <a:custGeom>
              <a:avLst/>
              <a:gdLst/>
              <a:ahLst/>
              <a:cxnLst/>
              <a:rect l="l" t="t" r="r" b="b"/>
              <a:pathLst>
                <a:path w="664210" h="120000" extrusionOk="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67875" y="148668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59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012481" y="1582581"/>
              <a:ext cx="696595" cy="348615"/>
            </a:xfrm>
            <a:custGeom>
              <a:avLst/>
              <a:gdLst/>
              <a:ahLst/>
              <a:cxnLst/>
              <a:rect l="l" t="t" r="r" b="b"/>
              <a:pathLst>
                <a:path w="696594" h="348614" extrusionOk="0">
                  <a:moveTo>
                    <a:pt x="0" y="0"/>
                  </a:moveTo>
                  <a:lnTo>
                    <a:pt x="696270" y="34813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673897" y="1892923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 extrusionOk="0">
                  <a:moveTo>
                    <a:pt x="27157" y="0"/>
                  </a:moveTo>
                  <a:lnTo>
                    <a:pt x="25955" y="12739"/>
                  </a:lnTo>
                  <a:lnTo>
                    <a:pt x="27667" y="23382"/>
                  </a:lnTo>
                  <a:lnTo>
                    <a:pt x="31614" y="32065"/>
                  </a:lnTo>
                  <a:lnTo>
                    <a:pt x="37116" y="38926"/>
                  </a:lnTo>
                  <a:lnTo>
                    <a:pt x="28325" y="38642"/>
                  </a:lnTo>
                  <a:lnTo>
                    <a:pt x="19011" y="40695"/>
                  </a:lnTo>
                  <a:lnTo>
                    <a:pt x="9470" y="45711"/>
                  </a:lnTo>
                  <a:lnTo>
                    <a:pt x="0" y="5431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012481" y="1589394"/>
              <a:ext cx="696595" cy="348615"/>
            </a:xfrm>
            <a:custGeom>
              <a:avLst/>
              <a:gdLst/>
              <a:ahLst/>
              <a:cxnLst/>
              <a:rect l="l" t="t" r="r" b="b"/>
              <a:pathLst>
                <a:path w="696594" h="348614" extrusionOk="0">
                  <a:moveTo>
                    <a:pt x="0" y="348137"/>
                  </a:moveTo>
                  <a:lnTo>
                    <a:pt x="69627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673897" y="1572873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10" extrusionOk="0">
                  <a:moveTo>
                    <a:pt x="0" y="0"/>
                  </a:moveTo>
                  <a:lnTo>
                    <a:pt x="9470" y="8605"/>
                  </a:lnTo>
                  <a:lnTo>
                    <a:pt x="19011" y="13621"/>
                  </a:lnTo>
                  <a:lnTo>
                    <a:pt x="28325" y="15674"/>
                  </a:lnTo>
                  <a:lnTo>
                    <a:pt x="37116" y="15389"/>
                  </a:lnTo>
                  <a:lnTo>
                    <a:pt x="31614" y="22251"/>
                  </a:lnTo>
                  <a:lnTo>
                    <a:pt x="27667" y="30934"/>
                  </a:lnTo>
                  <a:lnTo>
                    <a:pt x="25955" y="41577"/>
                  </a:lnTo>
                  <a:lnTo>
                    <a:pt x="27157" y="5431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7960" y="2003056"/>
              <a:ext cx="664210" cy="0"/>
            </a:xfrm>
            <a:custGeom>
              <a:avLst/>
              <a:gdLst/>
              <a:ahLst/>
              <a:cxnLst/>
              <a:rect l="l" t="t" r="r" b="b"/>
              <a:pathLst>
                <a:path w="664210" h="120000" extrusionOk="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667875" y="1972690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3010137" y="1517056"/>
              <a:ext cx="664210" cy="0"/>
            </a:xfrm>
            <a:custGeom>
              <a:avLst/>
              <a:gdLst/>
              <a:ahLst/>
              <a:cxnLst/>
              <a:rect l="l" t="t" r="r" b="b"/>
              <a:pathLst>
                <a:path w="664210" h="120000" extrusionOk="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650052" y="1486689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59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993583" y="1584844"/>
              <a:ext cx="696595" cy="348615"/>
            </a:xfrm>
            <a:custGeom>
              <a:avLst/>
              <a:gdLst/>
              <a:ahLst/>
              <a:cxnLst/>
              <a:rect l="l" t="t" r="r" b="b"/>
              <a:pathLst>
                <a:path w="696595" h="348614" extrusionOk="0">
                  <a:moveTo>
                    <a:pt x="0" y="348137"/>
                  </a:moveTo>
                  <a:lnTo>
                    <a:pt x="69626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654999" y="1568322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4" h="54609" extrusionOk="0">
                  <a:moveTo>
                    <a:pt x="0" y="0"/>
                  </a:moveTo>
                  <a:lnTo>
                    <a:pt x="9470" y="8605"/>
                  </a:lnTo>
                  <a:lnTo>
                    <a:pt x="19011" y="13621"/>
                  </a:lnTo>
                  <a:lnTo>
                    <a:pt x="28325" y="15674"/>
                  </a:lnTo>
                  <a:lnTo>
                    <a:pt x="37116" y="15389"/>
                  </a:lnTo>
                  <a:lnTo>
                    <a:pt x="31614" y="22251"/>
                  </a:lnTo>
                  <a:lnTo>
                    <a:pt x="27667" y="30934"/>
                  </a:lnTo>
                  <a:lnTo>
                    <a:pt x="25955" y="41577"/>
                  </a:lnTo>
                  <a:lnTo>
                    <a:pt x="27157" y="5431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1927313" y="2192818"/>
            <a:ext cx="1852295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1275" marR="5080" lvl="0" indent="-29209" algn="l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Non-linear activation functions enable non-linear boundaries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6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 / 67</a:t>
            </a:r>
            <a:endParaRPr/>
          </a:p>
        </p:txBody>
      </p:sp>
      <p:pic>
        <p:nvPicPr>
          <p:cNvPr id="220" name="Google Shape;22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313" y="1420259"/>
            <a:ext cx="128845" cy="189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F21622-2A67-4FF5-F9B3-57E2620987FB}"/>
                  </a:ext>
                </a:extLst>
              </p14:cNvPr>
              <p14:cNvContentPartPr/>
              <p14:nvPr/>
            </p14:nvContentPartPr>
            <p14:xfrm>
              <a:off x="1747800" y="1227960"/>
              <a:ext cx="2205360" cy="115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F21622-2A67-4FF5-F9B3-57E2620987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8440" y="1218600"/>
                <a:ext cx="2224080" cy="117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"/>
            <a:ext cx="5759866" cy="32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 cap="small"/>
              <a:t>eferences</a:t>
            </a:r>
            <a:endParaRPr/>
          </a:p>
        </p:txBody>
      </p:sp>
      <p:grpSp>
        <p:nvGrpSpPr>
          <p:cNvPr id="1406" name="Google Shape;1406;p67"/>
          <p:cNvGrpSpPr/>
          <p:nvPr/>
        </p:nvGrpSpPr>
        <p:grpSpPr>
          <a:xfrm>
            <a:off x="0" y="1203553"/>
            <a:ext cx="5760261" cy="2030458"/>
            <a:chOff x="0" y="1203553"/>
            <a:chExt cx="5760261" cy="2030458"/>
          </a:xfrm>
        </p:grpSpPr>
        <p:pic>
          <p:nvPicPr>
            <p:cNvPr id="1407" name="Google Shape;1407;p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20355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6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6084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6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829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6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67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61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Goodfellow</a:t>
            </a:r>
            <a:r>
              <a:rPr lang="en-US" dirty="0"/>
              <a:t> et al. ”Deep Learning” - Chapter 6</a:t>
            </a:r>
            <a:endParaRPr dirty="0"/>
          </a:p>
          <a:p>
            <a:pPr marL="3810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http://www.deeplearningbook.org/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38100" marR="5080" lvl="0" indent="0" algn="l" rtl="0">
              <a:lnSpc>
                <a:spcPct val="144916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dirty="0"/>
              <a:t>Zhang et al. ”Dive into Deep Learning” - Chapters 4, 5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https://d2l.ai/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Nielsen, M. ”Neural Networks and Deep Learning”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http://neuralnetworksanddeeplearning.com/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6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15" name="Google Shape;1415;p6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6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1971039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MLP S</a:t>
            </a:r>
            <a:r>
              <a:rPr lang="en-US" cap="small">
                <a:solidFill>
                  <a:srgbClr val="FFFFFF"/>
                </a:solidFill>
              </a:rPr>
              <a:t>olves</a:t>
            </a:r>
            <a:r>
              <a:rPr lang="en-US">
                <a:solidFill>
                  <a:srgbClr val="FFFFFF"/>
                </a:solidFill>
              </a:rPr>
              <a:t> XOR</a:t>
            </a:r>
            <a:endParaRPr/>
          </a:p>
        </p:txBody>
      </p:sp>
      <p:grpSp>
        <p:nvGrpSpPr>
          <p:cNvPr id="226" name="Google Shape;226;p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27" name="Google Shape;227;p8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6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 / 67</a:t>
            </a: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513702" y="1000467"/>
            <a:ext cx="1742116" cy="1736128"/>
            <a:chOff x="513702" y="1000467"/>
            <a:chExt cx="1742116" cy="1736128"/>
          </a:xfrm>
        </p:grpSpPr>
        <p:pic>
          <p:nvPicPr>
            <p:cNvPr id="234" name="Google Shape;234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0004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19251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38457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57664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8"/>
            <p:cNvSpPr/>
            <p:nvPr/>
          </p:nvSpPr>
          <p:spPr>
            <a:xfrm>
              <a:off x="1523592" y="2706001"/>
              <a:ext cx="729614" cy="0"/>
            </a:xfrm>
            <a:custGeom>
              <a:avLst/>
              <a:gdLst/>
              <a:ahLst/>
              <a:cxnLst/>
              <a:rect l="l" t="t" r="r" b="b"/>
              <a:pathLst>
                <a:path w="729614" h="120000" extrusionOk="0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229149" y="2675635"/>
              <a:ext cx="26669" cy="60960"/>
            </a:xfrm>
            <a:custGeom>
              <a:avLst/>
              <a:gdLst/>
              <a:ahLst/>
              <a:cxnLst/>
              <a:rect l="l" t="t" r="r" b="b"/>
              <a:pathLst>
                <a:path w="26669" h="60960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8"/>
          <p:cNvSpPr txBox="1"/>
          <p:nvPr/>
        </p:nvSpPr>
        <p:spPr>
          <a:xfrm>
            <a:off x="2267953" y="2580835"/>
            <a:ext cx="1956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8"/>
          <p:cNvGrpSpPr/>
          <p:nvPr/>
        </p:nvGrpSpPr>
        <p:grpSpPr>
          <a:xfrm>
            <a:off x="1579613" y="2060526"/>
            <a:ext cx="2188221" cy="732144"/>
            <a:chOff x="1579613" y="2060526"/>
            <a:chExt cx="2188221" cy="732144"/>
          </a:xfrm>
        </p:grpSpPr>
        <p:sp>
          <p:nvSpPr>
            <p:cNvPr id="242" name="Google Shape;242;p8"/>
            <p:cNvSpPr/>
            <p:nvPr/>
          </p:nvSpPr>
          <p:spPr>
            <a:xfrm>
              <a:off x="1609991" y="2063056"/>
              <a:ext cx="0" cy="729614"/>
            </a:xfrm>
            <a:custGeom>
              <a:avLst/>
              <a:gdLst/>
              <a:ahLst/>
              <a:cxnLst/>
              <a:rect l="l" t="t" r="r" b="b"/>
              <a:pathLst>
                <a:path w="120000" h="729614" extrusionOk="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579625" y="2060526"/>
              <a:ext cx="60960" cy="26669"/>
            </a:xfrm>
            <a:custGeom>
              <a:avLst/>
              <a:gdLst/>
              <a:ahLst/>
              <a:cxnLst/>
              <a:rect l="l" t="t" r="r" b="b"/>
              <a:pathLst>
                <a:path w="60960" h="26669" extrusionOk="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579625" y="2675635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579613" y="2243632"/>
              <a:ext cx="492760" cy="492760"/>
            </a:xfrm>
            <a:custGeom>
              <a:avLst/>
              <a:gdLst/>
              <a:ahLst/>
              <a:cxnLst/>
              <a:rect l="l" t="t" r="r" b="b"/>
              <a:pathLst>
                <a:path w="492760" h="492760" extrusionOk="0">
                  <a:moveTo>
                    <a:pt x="60744" y="30365"/>
                  </a:moveTo>
                  <a:lnTo>
                    <a:pt x="58356" y="18554"/>
                  </a:lnTo>
                  <a:lnTo>
                    <a:pt x="51841" y="8902"/>
                  </a:lnTo>
                  <a:lnTo>
                    <a:pt x="42189" y="2387"/>
                  </a:lnTo>
                  <a:lnTo>
                    <a:pt x="30378" y="0"/>
                  </a:lnTo>
                  <a:lnTo>
                    <a:pt x="18554" y="2387"/>
                  </a:lnTo>
                  <a:lnTo>
                    <a:pt x="8902" y="8902"/>
                  </a:lnTo>
                  <a:lnTo>
                    <a:pt x="2387" y="18554"/>
                  </a:lnTo>
                  <a:lnTo>
                    <a:pt x="0" y="30365"/>
                  </a:lnTo>
                  <a:lnTo>
                    <a:pt x="2387" y="42189"/>
                  </a:lnTo>
                  <a:lnTo>
                    <a:pt x="8902" y="51841"/>
                  </a:lnTo>
                  <a:lnTo>
                    <a:pt x="18554" y="58356"/>
                  </a:lnTo>
                  <a:lnTo>
                    <a:pt x="30378" y="60731"/>
                  </a:lnTo>
                  <a:lnTo>
                    <a:pt x="42189" y="58356"/>
                  </a:lnTo>
                  <a:lnTo>
                    <a:pt x="51841" y="51841"/>
                  </a:lnTo>
                  <a:lnTo>
                    <a:pt x="58356" y="42189"/>
                  </a:lnTo>
                  <a:lnTo>
                    <a:pt x="60744" y="30365"/>
                  </a:lnTo>
                  <a:close/>
                </a:path>
                <a:path w="492760" h="492760" extrusionOk="0">
                  <a:moveTo>
                    <a:pt x="492747" y="462368"/>
                  </a:moveTo>
                  <a:lnTo>
                    <a:pt x="490359" y="450557"/>
                  </a:lnTo>
                  <a:lnTo>
                    <a:pt x="483844" y="440905"/>
                  </a:lnTo>
                  <a:lnTo>
                    <a:pt x="474192" y="434390"/>
                  </a:lnTo>
                  <a:lnTo>
                    <a:pt x="462381" y="432003"/>
                  </a:lnTo>
                  <a:lnTo>
                    <a:pt x="450557" y="434390"/>
                  </a:lnTo>
                  <a:lnTo>
                    <a:pt x="440905" y="440905"/>
                  </a:lnTo>
                  <a:lnTo>
                    <a:pt x="434390" y="450557"/>
                  </a:lnTo>
                  <a:lnTo>
                    <a:pt x="432015" y="462368"/>
                  </a:lnTo>
                  <a:lnTo>
                    <a:pt x="434390" y="474192"/>
                  </a:lnTo>
                  <a:lnTo>
                    <a:pt x="440905" y="483844"/>
                  </a:lnTo>
                  <a:lnTo>
                    <a:pt x="450557" y="490359"/>
                  </a:lnTo>
                  <a:lnTo>
                    <a:pt x="462381" y="492747"/>
                  </a:lnTo>
                  <a:lnTo>
                    <a:pt x="474192" y="490359"/>
                  </a:lnTo>
                  <a:lnTo>
                    <a:pt x="483844" y="483844"/>
                  </a:lnTo>
                  <a:lnTo>
                    <a:pt x="490359" y="474192"/>
                  </a:lnTo>
                  <a:lnTo>
                    <a:pt x="492747" y="46236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011629" y="2243631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474000" y="2403600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 h="120000" extrusionOk="0">
                  <a:moveTo>
                    <a:pt x="0" y="0"/>
                  </a:moveTo>
                  <a:lnTo>
                    <a:pt x="330421" y="0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773548" y="2354949"/>
              <a:ext cx="38735" cy="97789"/>
            </a:xfrm>
            <a:custGeom>
              <a:avLst/>
              <a:gdLst/>
              <a:ahLst/>
              <a:cxnLst/>
              <a:rect l="l" t="t" r="r" b="b"/>
              <a:pathLst>
                <a:path w="38735" h="97789" extrusionOk="0">
                  <a:moveTo>
                    <a:pt x="0" y="0"/>
                  </a:moveTo>
                  <a:lnTo>
                    <a:pt x="6755" y="19118"/>
                  </a:lnTo>
                  <a:lnTo>
                    <a:pt x="15950" y="33143"/>
                  </a:lnTo>
                  <a:lnTo>
                    <a:pt x="26786" y="42760"/>
                  </a:lnTo>
                  <a:lnTo>
                    <a:pt x="38464" y="48651"/>
                  </a:lnTo>
                  <a:lnTo>
                    <a:pt x="26786" y="54542"/>
                  </a:lnTo>
                  <a:lnTo>
                    <a:pt x="15950" y="64158"/>
                  </a:lnTo>
                  <a:lnTo>
                    <a:pt x="6755" y="78183"/>
                  </a:lnTo>
                  <a:lnTo>
                    <a:pt x="0" y="97302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035606" y="2706001"/>
              <a:ext cx="729614" cy="0"/>
            </a:xfrm>
            <a:custGeom>
              <a:avLst/>
              <a:gdLst/>
              <a:ahLst/>
              <a:cxnLst/>
              <a:rect l="l" t="t" r="r" b="b"/>
              <a:pathLst>
                <a:path w="729614" h="120000" extrusionOk="0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741164" y="2675635"/>
              <a:ext cx="26670" cy="60960"/>
            </a:xfrm>
            <a:custGeom>
              <a:avLst/>
              <a:gdLst/>
              <a:ahLst/>
              <a:cxnLst/>
              <a:rect l="l" t="t" r="r" b="b"/>
              <a:pathLst>
                <a:path w="26670" h="60960" extrusionOk="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8"/>
          <p:cNvSpPr txBox="1"/>
          <p:nvPr/>
        </p:nvSpPr>
        <p:spPr>
          <a:xfrm>
            <a:off x="1656588" y="2847021"/>
            <a:ext cx="511800" cy="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Input Space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3779951" y="2594640"/>
            <a:ext cx="2031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3091640" y="2060526"/>
            <a:ext cx="635520" cy="732144"/>
            <a:chOff x="3091640" y="2060526"/>
            <a:chExt cx="635520" cy="732144"/>
          </a:xfrm>
        </p:grpSpPr>
        <p:sp>
          <p:nvSpPr>
            <p:cNvPr id="254" name="Google Shape;254;p8"/>
            <p:cNvSpPr/>
            <p:nvPr/>
          </p:nvSpPr>
          <p:spPr>
            <a:xfrm>
              <a:off x="3122006" y="2063056"/>
              <a:ext cx="0" cy="729614"/>
            </a:xfrm>
            <a:custGeom>
              <a:avLst/>
              <a:gdLst/>
              <a:ahLst/>
              <a:cxnLst/>
              <a:rect l="l" t="t" r="r" b="b"/>
              <a:pathLst>
                <a:path w="120000" h="729614" extrusionOk="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091640" y="2060526"/>
              <a:ext cx="60960" cy="26669"/>
            </a:xfrm>
            <a:custGeom>
              <a:avLst/>
              <a:gdLst/>
              <a:ahLst/>
              <a:cxnLst/>
              <a:rect l="l" t="t" r="r" b="b"/>
              <a:pathLst>
                <a:path w="60960" h="26669" extrusionOk="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178039" y="258923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178039" y="2157231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610043" y="258923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3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610043" y="2157231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 extrusionOk="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3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122006" y="2403600"/>
              <a:ext cx="605154" cy="0"/>
            </a:xfrm>
            <a:custGeom>
              <a:avLst/>
              <a:gdLst/>
              <a:ahLst/>
              <a:cxnLst/>
              <a:rect l="l" t="t" r="r" b="b"/>
              <a:pathLst>
                <a:path w="605154" h="120000" extrusionOk="0">
                  <a:moveTo>
                    <a:pt x="0" y="0"/>
                  </a:moveTo>
                  <a:lnTo>
                    <a:pt x="604803" y="0"/>
                  </a:lnTo>
                </a:path>
              </a:pathLst>
            </a:custGeom>
            <a:noFill/>
            <a:ln w="10100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8"/>
          <p:cNvSpPr txBox="1"/>
          <p:nvPr/>
        </p:nvSpPr>
        <p:spPr>
          <a:xfrm>
            <a:off x="3125584" y="2847021"/>
            <a:ext cx="598200" cy="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Hidden Space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309194" y="476355"/>
            <a:ext cx="3929400" cy="2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0800" marR="783590" lvl="0" indent="0" algn="l" rtl="0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Architecture: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 inputs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 hidden units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output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50800" marR="783590" lvl="0" indent="0" algn="l" rtl="0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How it works: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47980" marR="601980" lvl="0" indent="0" algn="l" rtl="0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creates new feature representations Each hidden unit learns a linear separator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Output layer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combines these separators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4798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Non-linear activation enables complex boundaries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37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	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746125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1B1472"/>
              </a:solidFill>
            </a:endParaRPr>
          </a:p>
          <a:p>
            <a:pPr marL="746125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3439795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825" y="2309863"/>
            <a:ext cx="695486" cy="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4975" y="1889375"/>
            <a:ext cx="195600" cy="1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90" name="Google Shape;290;p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94" name="Google Shape;294;p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6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85681d36855125f377b21b6e3ce08e02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62e79bbd806a0927d6c21365104fad4a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FEFD6A3A-2F6C-4BA4-AE67-EF1D41A8787B}"/>
</file>

<file path=customXml/itemProps2.xml><?xml version="1.0" encoding="utf-8"?>
<ds:datastoreItem xmlns:ds="http://schemas.openxmlformats.org/officeDocument/2006/customXml" ds:itemID="{4D50C6D3-0EC1-44C0-8211-AEEE3792CC17}"/>
</file>

<file path=customXml/itemProps3.xml><?xml version="1.0" encoding="utf-8"?>
<ds:datastoreItem xmlns:ds="http://schemas.openxmlformats.org/officeDocument/2006/customXml" ds:itemID="{572E013D-70AF-4524-AE5B-9DD065D619CA}"/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3216</Words>
  <Application>Microsoft Office PowerPoint</Application>
  <PresentationFormat>Custom</PresentationFormat>
  <Paragraphs>793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Table of Contents</vt:lpstr>
      <vt:lpstr>Linear Models Have Limitations</vt:lpstr>
      <vt:lpstr>The XOR Problem</vt:lpstr>
      <vt:lpstr>Why Single Neuron Fails on XOR</vt:lpstr>
      <vt:lpstr>Solution: Multi-Layer Perceptron (MLP)</vt:lpstr>
      <vt:lpstr>MLP Solves XOR</vt:lpstr>
      <vt:lpstr>Table of Contents</vt:lpstr>
      <vt:lpstr>What is Non-Linearity?</vt:lpstr>
      <vt:lpstr>Common Activation Functions</vt:lpstr>
      <vt:lpstr>Activation Function Properties</vt:lpstr>
      <vt:lpstr>Why ReLU Works Well?</vt:lpstr>
      <vt:lpstr>Table of Contents</vt:lpstr>
      <vt:lpstr>Deep Feed-Forward Neural Network (DFNN)</vt:lpstr>
      <vt:lpstr>Data Representation</vt:lpstr>
      <vt:lpstr>Mini-Batch Representation</vt:lpstr>
      <vt:lpstr>DFNN Architecture</vt:lpstr>
      <vt:lpstr>Layer-wise Computation</vt:lpstr>
      <vt:lpstr>Vectorized Computation for Mini-Batch</vt:lpstr>
      <vt:lpstr>Total Parameters in Network</vt:lpstr>
      <vt:lpstr>Total Parameters in Network</vt:lpstr>
      <vt:lpstr>Loss Functions for Different Tasks</vt:lpstr>
      <vt:lpstr>Total Loss Over Mini-Batch</vt:lpstr>
      <vt:lpstr>Mini-Batch Stochastic Gradient Descent</vt:lpstr>
      <vt:lpstr>Training Algorithm: Mini-Batch SGD</vt:lpstr>
      <vt:lpstr>Training Algorithm: Mini-Batch SGD</vt:lpstr>
      <vt:lpstr>Table of Contents</vt:lpstr>
      <vt:lpstr>Forward Pass: Computing Predictions</vt:lpstr>
      <vt:lpstr>Forward Pass Algorithm</vt:lpstr>
      <vt:lpstr>Forward Pass: Vectorized for Mini-Batch</vt:lpstr>
      <vt:lpstr>Loss Computation</vt:lpstr>
      <vt:lpstr>Output Layer Gradient</vt:lpstr>
      <vt:lpstr>Backpropagation: The Key Algorithm</vt:lpstr>
      <vt:lpstr>Backpropagating Error Signals</vt:lpstr>
      <vt:lpstr>Backpropagating Error Signals</vt:lpstr>
      <vt:lpstr>Backpropagating Error Signals</vt:lpstr>
      <vt:lpstr>Computing Parameter Gradients</vt:lpstr>
      <vt:lpstr>Backpropagation Algorithm</vt:lpstr>
      <vt:lpstr>Activation Function Derivatives</vt:lpstr>
      <vt:lpstr>Computational Efficiency of Backpropagation</vt:lpstr>
      <vt:lpstr>Parameter Update Step</vt:lpstr>
      <vt:lpstr>Table of Contents</vt:lpstr>
      <vt:lpstr>Using Trained DFNN for Prediction</vt:lpstr>
      <vt:lpstr>Batch Prediction</vt:lpstr>
      <vt:lpstr>Table of Contents</vt:lpstr>
      <vt:lpstr>Network Depth vs Width</vt:lpstr>
      <vt:lpstr>Why Depth Matters?</vt:lpstr>
      <vt:lpstr>Universal Approximation Theorem</vt:lpstr>
      <vt:lpstr>Challenges with Very Deep Networks</vt:lpstr>
      <vt:lpstr>Table of Contents</vt:lpstr>
      <vt:lpstr>Design Considerations</vt:lpstr>
      <vt:lpstr>Output Layer Design</vt:lpstr>
      <vt:lpstr>General Architecture Guidelines</vt:lpstr>
      <vt:lpstr>Hidden Layer Activation Functions</vt:lpstr>
      <vt:lpstr>Regularization Techniques</vt:lpstr>
      <vt:lpstr>Table of Contents</vt:lpstr>
      <vt:lpstr>Parameter Initialization</vt:lpstr>
      <vt:lpstr>Training Hyperparameters to Tune</vt:lpstr>
      <vt:lpstr>Feature Preprocessing</vt:lpstr>
      <vt:lpstr>Monitoring Training Progress</vt:lpstr>
      <vt:lpstr>PowerPoint Presentation</vt:lpstr>
      <vt:lpstr>Debugging Checklist</vt:lpstr>
      <vt:lpstr>Implementation Best Practices</vt:lpstr>
      <vt:lpstr>Table of Contents</vt:lpstr>
      <vt:lpstr>Key Takeaways</vt:lpstr>
      <vt:lpstr>The Power of Deep Learning</vt:lpstr>
      <vt:lpstr>What Next?</vt:lpstr>
      <vt:lpstr>To become Proficient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Neha Vinayak .</cp:lastModifiedBy>
  <cp:revision>11</cp:revision>
  <dcterms:created xsi:type="dcterms:W3CDTF">2025-11-20T14:06:21Z</dcterms:created>
  <dcterms:modified xsi:type="dcterms:W3CDTF">2025-12-07T07:46:02Z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2025-11-20T00:00:00Z</vt:filetime>
  </property>
  <property fmtid="{D5CDD505-2E9C-101B-9397-08002B2CF9AE}" pid="5" name="PTEX.Fullbanner">
    <vt:lpwstr>This is pdfTeX, Version 3.14159265-2.6-1.40.20 (TeX Live 2019/Debian) kpathsea version 6.3.1</vt:lpwstr>
  </property>
  <property fmtid="{D5CDD505-2E9C-101B-9397-08002B2CF9AE}" pid="6" name="Producer">
    <vt:lpwstr>pdfTeX-1.40.20</vt:lpwstr>
  </property>
  <property fmtid="{D5CDD505-2E9C-101B-9397-08002B2CF9AE}" pid="7" name="ContentTypeId">
    <vt:lpwstr>0x0101000A75E3588147654284604D4E812B6D70</vt:lpwstr>
  </property>
</Properties>
</file>